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60" r:id="rId4"/>
    <p:sldId id="258" r:id="rId5"/>
    <p:sldId id="266" r:id="rId6"/>
    <p:sldId id="265" r:id="rId7"/>
    <p:sldId id="267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32FF"/>
    <a:srgbClr val="DA6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3E221-D103-9B4E-B57D-53A99B4B4AC5}" v="454" dt="2022-07-29T20:41:36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13"/>
    <p:restoredTop sz="95872"/>
  </p:normalViewPr>
  <p:slideViewPr>
    <p:cSldViewPr snapToGrid="0">
      <p:cViewPr varScale="1">
        <p:scale>
          <a:sx n="95" d="100"/>
          <a:sy n="95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Thomas" userId="534afaaf-86f9-4b3c-a083-a066596dedda" providerId="ADAL" clId="{11E3E221-D103-9B4E-B57D-53A99B4B4AC5}"/>
    <pc:docChg chg="custSel modSld">
      <pc:chgData name="Shaun Thomas" userId="534afaaf-86f9-4b3c-a083-a066596dedda" providerId="ADAL" clId="{11E3E221-D103-9B4E-B57D-53A99B4B4AC5}" dt="2022-07-29T20:41:36.764" v="1090" actId="20577"/>
      <pc:docMkLst>
        <pc:docMk/>
      </pc:docMkLst>
      <pc:sldChg chg="modSp mod">
        <pc:chgData name="Shaun Thomas" userId="534afaaf-86f9-4b3c-a083-a066596dedda" providerId="ADAL" clId="{11E3E221-D103-9B4E-B57D-53A99B4B4AC5}" dt="2022-07-29T20:28:46.002" v="920" actId="20577"/>
        <pc:sldMkLst>
          <pc:docMk/>
          <pc:sldMk cId="3253819827" sldId="256"/>
        </pc:sldMkLst>
        <pc:spChg chg="mod">
          <ac:chgData name="Shaun Thomas" userId="534afaaf-86f9-4b3c-a083-a066596dedda" providerId="ADAL" clId="{11E3E221-D103-9B4E-B57D-53A99B4B4AC5}" dt="2022-07-29T20:28:46.002" v="920" actId="20577"/>
          <ac:spMkLst>
            <pc:docMk/>
            <pc:sldMk cId="3253819827" sldId="256"/>
            <ac:spMk id="3" creationId="{63C24D01-F3B5-0824-D2CB-93EEAE6BB7FD}"/>
          </ac:spMkLst>
        </pc:spChg>
      </pc:sldChg>
      <pc:sldChg chg="addSp modSp mod">
        <pc:chgData name="Shaun Thomas" userId="534afaaf-86f9-4b3c-a083-a066596dedda" providerId="ADAL" clId="{11E3E221-D103-9B4E-B57D-53A99B4B4AC5}" dt="2022-07-25T16:32:49.951" v="610" actId="1076"/>
        <pc:sldMkLst>
          <pc:docMk/>
          <pc:sldMk cId="3426835949" sldId="257"/>
        </pc:sldMkLst>
        <pc:spChg chg="add mod">
          <ac:chgData name="Shaun Thomas" userId="534afaaf-86f9-4b3c-a083-a066596dedda" providerId="ADAL" clId="{11E3E221-D103-9B4E-B57D-53A99B4B4AC5}" dt="2022-07-25T16:32:49.951" v="610" actId="1076"/>
          <ac:spMkLst>
            <pc:docMk/>
            <pc:sldMk cId="3426835949" sldId="257"/>
            <ac:spMk id="3" creationId="{5EB4609B-E64F-3048-4DD5-6A2E3BC51026}"/>
          </ac:spMkLst>
        </pc:spChg>
        <pc:picChg chg="mod">
          <ac:chgData name="Shaun Thomas" userId="534afaaf-86f9-4b3c-a083-a066596dedda" providerId="ADAL" clId="{11E3E221-D103-9B4E-B57D-53A99B4B4AC5}" dt="2022-07-25T16:32:35.169" v="607" actId="1076"/>
          <ac:picMkLst>
            <pc:docMk/>
            <pc:sldMk cId="3426835949" sldId="257"/>
            <ac:picMk id="1028" creationId="{B05A1B8F-955D-3494-9412-2A08A33ABB88}"/>
          </ac:picMkLst>
        </pc:picChg>
      </pc:sldChg>
      <pc:sldChg chg="addSp modSp mod">
        <pc:chgData name="Shaun Thomas" userId="534afaaf-86f9-4b3c-a083-a066596dedda" providerId="ADAL" clId="{11E3E221-D103-9B4E-B57D-53A99B4B4AC5}" dt="2022-07-25T16:37:52.438" v="665" actId="1076"/>
        <pc:sldMkLst>
          <pc:docMk/>
          <pc:sldMk cId="4000667251" sldId="260"/>
        </pc:sldMkLst>
        <pc:spChg chg="add mod">
          <ac:chgData name="Shaun Thomas" userId="534afaaf-86f9-4b3c-a083-a066596dedda" providerId="ADAL" clId="{11E3E221-D103-9B4E-B57D-53A99B4B4AC5}" dt="2022-07-25T16:35:41.664" v="651" actId="1076"/>
          <ac:spMkLst>
            <pc:docMk/>
            <pc:sldMk cId="4000667251" sldId="260"/>
            <ac:spMk id="3" creationId="{6A2CEE2E-F324-1AEF-B045-022F1D579AB3}"/>
          </ac:spMkLst>
        </pc:spChg>
        <pc:spChg chg="add mod">
          <ac:chgData name="Shaun Thomas" userId="534afaaf-86f9-4b3c-a083-a066596dedda" providerId="ADAL" clId="{11E3E221-D103-9B4E-B57D-53A99B4B4AC5}" dt="2022-07-25T16:36:57.834" v="661" actId="20577"/>
          <ac:spMkLst>
            <pc:docMk/>
            <pc:sldMk cId="4000667251" sldId="260"/>
            <ac:spMk id="5" creationId="{AD75D6B8-D8BF-1E11-053E-698BDD3950EF}"/>
          </ac:spMkLst>
        </pc:spChg>
        <pc:picChg chg="mod">
          <ac:chgData name="Shaun Thomas" userId="534afaaf-86f9-4b3c-a083-a066596dedda" providerId="ADAL" clId="{11E3E221-D103-9B4E-B57D-53A99B4B4AC5}" dt="2022-07-25T16:37:52.438" v="665" actId="1076"/>
          <ac:picMkLst>
            <pc:docMk/>
            <pc:sldMk cId="4000667251" sldId="260"/>
            <ac:picMk id="8" creationId="{97316D21-C2F1-CC44-E288-253D23D6EE30}"/>
          </ac:picMkLst>
        </pc:picChg>
        <pc:picChg chg="mod">
          <ac:chgData name="Shaun Thomas" userId="534afaaf-86f9-4b3c-a083-a066596dedda" providerId="ADAL" clId="{11E3E221-D103-9B4E-B57D-53A99B4B4AC5}" dt="2022-07-25T16:36:15.014" v="660" actId="14100"/>
          <ac:picMkLst>
            <pc:docMk/>
            <pc:sldMk cId="4000667251" sldId="260"/>
            <ac:picMk id="3074" creationId="{E07220F2-AE44-85D2-C6C3-B24141E7E214}"/>
          </ac:picMkLst>
        </pc:picChg>
      </pc:sldChg>
      <pc:sldChg chg="addSp delSp modSp mod">
        <pc:chgData name="Shaun Thomas" userId="534afaaf-86f9-4b3c-a083-a066596dedda" providerId="ADAL" clId="{11E3E221-D103-9B4E-B57D-53A99B4B4AC5}" dt="2022-07-28T02:11:51.345" v="812" actId="20577"/>
        <pc:sldMkLst>
          <pc:docMk/>
          <pc:sldMk cId="2000236488" sldId="265"/>
        </pc:sldMkLst>
        <pc:spChg chg="mod">
          <ac:chgData name="Shaun Thomas" userId="534afaaf-86f9-4b3c-a083-a066596dedda" providerId="ADAL" clId="{11E3E221-D103-9B4E-B57D-53A99B4B4AC5}" dt="2022-07-25T04:43:51.161" v="511" actId="1076"/>
          <ac:spMkLst>
            <pc:docMk/>
            <pc:sldMk cId="2000236488" sldId="265"/>
            <ac:spMk id="2" creationId="{925F8000-140F-3C20-32AB-C273A027BF79}"/>
          </ac:spMkLst>
        </pc:spChg>
        <pc:spChg chg="add del">
          <ac:chgData name="Shaun Thomas" userId="534afaaf-86f9-4b3c-a083-a066596dedda" providerId="ADAL" clId="{11E3E221-D103-9B4E-B57D-53A99B4B4AC5}" dt="2022-07-25T04:36:25.705" v="42" actId="21"/>
          <ac:spMkLst>
            <pc:docMk/>
            <pc:sldMk cId="2000236488" sldId="265"/>
            <ac:spMk id="3" creationId="{345A8CF8-E7F7-C62C-FD34-B7AEEB999619}"/>
          </ac:spMkLst>
        </pc:spChg>
        <pc:spChg chg="add mod">
          <ac:chgData name="Shaun Thomas" userId="534afaaf-86f9-4b3c-a083-a066596dedda" providerId="ADAL" clId="{11E3E221-D103-9B4E-B57D-53A99B4B4AC5}" dt="2022-07-25T04:43:40.884" v="509" actId="14100"/>
          <ac:spMkLst>
            <pc:docMk/>
            <pc:sldMk cId="2000236488" sldId="265"/>
            <ac:spMk id="4" creationId="{4476705F-6F06-F821-454F-79D2DC813C3F}"/>
          </ac:spMkLst>
        </pc:spChg>
        <pc:spChg chg="add mod">
          <ac:chgData name="Shaun Thomas" userId="534afaaf-86f9-4b3c-a083-a066596dedda" providerId="ADAL" clId="{11E3E221-D103-9B4E-B57D-53A99B4B4AC5}" dt="2022-07-25T04:44:13.804" v="524" actId="20577"/>
          <ac:spMkLst>
            <pc:docMk/>
            <pc:sldMk cId="2000236488" sldId="265"/>
            <ac:spMk id="5" creationId="{4A7F0558-61A7-2473-4C89-F7D345CF1547}"/>
          </ac:spMkLst>
        </pc:spChg>
        <pc:spChg chg="add del mod">
          <ac:chgData name="Shaun Thomas" userId="534afaaf-86f9-4b3c-a083-a066596dedda" providerId="ADAL" clId="{11E3E221-D103-9B4E-B57D-53A99B4B4AC5}" dt="2022-07-25T04:41:39.976" v="399" actId="21"/>
          <ac:spMkLst>
            <pc:docMk/>
            <pc:sldMk cId="2000236488" sldId="265"/>
            <ac:spMk id="6" creationId="{2E18CB8C-68CE-C419-792E-01009CDC95CA}"/>
          </ac:spMkLst>
        </pc:spChg>
        <pc:spChg chg="add del mod">
          <ac:chgData name="Shaun Thomas" userId="534afaaf-86f9-4b3c-a083-a066596dedda" providerId="ADAL" clId="{11E3E221-D103-9B4E-B57D-53A99B4B4AC5}" dt="2022-07-25T04:41:41.162" v="400" actId="21"/>
          <ac:spMkLst>
            <pc:docMk/>
            <pc:sldMk cId="2000236488" sldId="265"/>
            <ac:spMk id="7" creationId="{99EE18BB-234F-7717-8530-0E8727E83A44}"/>
          </ac:spMkLst>
        </pc:spChg>
        <pc:spChg chg="add mod">
          <ac:chgData name="Shaun Thomas" userId="534afaaf-86f9-4b3c-a083-a066596dedda" providerId="ADAL" clId="{11E3E221-D103-9B4E-B57D-53A99B4B4AC5}" dt="2022-07-25T04:41:56.686" v="406" actId="1076"/>
          <ac:spMkLst>
            <pc:docMk/>
            <pc:sldMk cId="2000236488" sldId="265"/>
            <ac:spMk id="8" creationId="{D4D96389-2A7F-59DC-DE10-E9A7ECBA74D2}"/>
          </ac:spMkLst>
        </pc:spChg>
        <pc:spChg chg="add mod">
          <ac:chgData name="Shaun Thomas" userId="534afaaf-86f9-4b3c-a083-a066596dedda" providerId="ADAL" clId="{11E3E221-D103-9B4E-B57D-53A99B4B4AC5}" dt="2022-07-28T02:11:51.345" v="812" actId="20577"/>
          <ac:spMkLst>
            <pc:docMk/>
            <pc:sldMk cId="2000236488" sldId="265"/>
            <ac:spMk id="9" creationId="{A338B669-6A30-57A9-B55C-42A69A32B0A7}"/>
          </ac:spMkLst>
        </pc:spChg>
        <pc:picChg chg="mod">
          <ac:chgData name="Shaun Thomas" userId="534afaaf-86f9-4b3c-a083-a066596dedda" providerId="ADAL" clId="{11E3E221-D103-9B4E-B57D-53A99B4B4AC5}" dt="2022-07-25T04:43:52.902" v="512" actId="1076"/>
          <ac:picMkLst>
            <pc:docMk/>
            <pc:sldMk cId="2000236488" sldId="265"/>
            <ac:picMk id="14338" creationId="{7CD2E727-6484-DA90-7BF0-F1C7E33590B0}"/>
          </ac:picMkLst>
        </pc:picChg>
      </pc:sldChg>
      <pc:sldChg chg="modSp">
        <pc:chgData name="Shaun Thomas" userId="534afaaf-86f9-4b3c-a083-a066596dedda" providerId="ADAL" clId="{11E3E221-D103-9B4E-B57D-53A99B4B4AC5}" dt="2022-07-29T20:37:04.933" v="921" actId="20577"/>
        <pc:sldMkLst>
          <pc:docMk/>
          <pc:sldMk cId="4053975899" sldId="266"/>
        </pc:sldMkLst>
        <pc:graphicFrameChg chg="mod">
          <ac:chgData name="Shaun Thomas" userId="534afaaf-86f9-4b3c-a083-a066596dedda" providerId="ADAL" clId="{11E3E221-D103-9B4E-B57D-53A99B4B4AC5}" dt="2022-07-29T20:37:04.933" v="921" actId="20577"/>
          <ac:graphicFrameMkLst>
            <pc:docMk/>
            <pc:sldMk cId="4053975899" sldId="266"/>
            <ac:graphicFrameMk id="6" creationId="{3FE3AA71-FFF1-88C9-D3DE-774B5FBEE5BB}"/>
          </ac:graphicFrameMkLst>
        </pc:graphicFrameChg>
      </pc:sldChg>
      <pc:sldChg chg="modSp">
        <pc:chgData name="Shaun Thomas" userId="534afaaf-86f9-4b3c-a083-a066596dedda" providerId="ADAL" clId="{11E3E221-D103-9B4E-B57D-53A99B4B4AC5}" dt="2022-07-29T20:41:36.764" v="1090" actId="20577"/>
        <pc:sldMkLst>
          <pc:docMk/>
          <pc:sldMk cId="2851098641" sldId="267"/>
        </pc:sldMkLst>
        <pc:graphicFrameChg chg="mod">
          <ac:chgData name="Shaun Thomas" userId="534afaaf-86f9-4b3c-a083-a066596dedda" providerId="ADAL" clId="{11E3E221-D103-9B4E-B57D-53A99B4B4AC5}" dt="2022-07-29T20:41:36.764" v="1090" actId="20577"/>
          <ac:graphicFrameMkLst>
            <pc:docMk/>
            <pc:sldMk cId="2851098641" sldId="267"/>
            <ac:graphicFrameMk id="7" creationId="{E7C6DEBD-FFDA-1740-D494-5D0B811A935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26E73-2C4F-6A4D-BC58-187A57730EB1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7DC6E-F619-534C-B192-C3C7DF792D9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/>
            <a:t>Risk Factors</a:t>
          </a:r>
        </a:p>
      </dgm:t>
    </dgm:pt>
    <dgm:pt modelId="{F054297C-F781-FD47-B46C-E106B83CDF67}" type="parTrans" cxnId="{A6CA00CC-E102-8741-9FF6-5685ED619A29}">
      <dgm:prSet/>
      <dgm:spPr/>
      <dgm:t>
        <a:bodyPr/>
        <a:lstStyle/>
        <a:p>
          <a:endParaRPr lang="en-US"/>
        </a:p>
      </dgm:t>
    </dgm:pt>
    <dgm:pt modelId="{7AF7F4C1-DCE9-114C-8922-9A10D27F0E91}" type="sibTrans" cxnId="{A6CA00CC-E102-8741-9FF6-5685ED619A29}">
      <dgm:prSet/>
      <dgm:spPr/>
      <dgm:t>
        <a:bodyPr/>
        <a:lstStyle/>
        <a:p>
          <a:endParaRPr lang="en-US"/>
        </a:p>
      </dgm:t>
    </dgm:pt>
    <dgm:pt modelId="{84BA8FA6-4817-F54A-AFE7-0B6A781CD52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/>
            <a:t>Biological</a:t>
          </a:r>
        </a:p>
      </dgm:t>
    </dgm:pt>
    <dgm:pt modelId="{8C4E98C3-2C91-444B-910D-1979C0E8FCF5}" type="parTrans" cxnId="{30B94AE7-B7D3-484E-8131-3D71325D3349}">
      <dgm:prSet/>
      <dgm:spPr/>
      <dgm:t>
        <a:bodyPr/>
        <a:lstStyle/>
        <a:p>
          <a:endParaRPr lang="en-US"/>
        </a:p>
      </dgm:t>
    </dgm:pt>
    <dgm:pt modelId="{99615C99-50B7-AD44-A96D-B5D708904240}" type="sibTrans" cxnId="{30B94AE7-B7D3-484E-8131-3D71325D3349}">
      <dgm:prSet/>
      <dgm:spPr/>
      <dgm:t>
        <a:bodyPr/>
        <a:lstStyle/>
        <a:p>
          <a:endParaRPr lang="en-US"/>
        </a:p>
      </dgm:t>
    </dgm:pt>
    <dgm:pt modelId="{5B63CDA7-B9DF-D54A-934F-3BC46E3D700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dirty="0"/>
            <a:t>Socioeconomic</a:t>
          </a:r>
        </a:p>
      </dgm:t>
    </dgm:pt>
    <dgm:pt modelId="{5468338C-E0BA-2E4E-8C77-BF48E7FF7508}" type="parTrans" cxnId="{761CE559-F561-0347-970B-42A444F3F60A}">
      <dgm:prSet/>
      <dgm:spPr/>
      <dgm:t>
        <a:bodyPr/>
        <a:lstStyle/>
        <a:p>
          <a:endParaRPr lang="en-US"/>
        </a:p>
      </dgm:t>
    </dgm:pt>
    <dgm:pt modelId="{E3A24CF0-4736-4241-ACAD-E97DDED60C13}" type="sibTrans" cxnId="{761CE559-F561-0347-970B-42A444F3F60A}">
      <dgm:prSet/>
      <dgm:spPr/>
      <dgm:t>
        <a:bodyPr/>
        <a:lstStyle/>
        <a:p>
          <a:endParaRPr lang="en-US"/>
        </a:p>
      </dgm:t>
    </dgm:pt>
    <dgm:pt modelId="{C0F8C35C-0F0D-F747-B991-500BEF193AF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dirty="0"/>
            <a:t>Behavioral</a:t>
          </a:r>
        </a:p>
        <a:p>
          <a:r>
            <a:rPr lang="en-US" sz="1400" dirty="0"/>
            <a:t>(Health Behaviors + BMI)</a:t>
          </a:r>
        </a:p>
      </dgm:t>
    </dgm:pt>
    <dgm:pt modelId="{B73278CF-024D-C04F-B473-5B85F11806F3}" type="parTrans" cxnId="{1681CEB1-EBAA-6649-A921-DBACC502C918}">
      <dgm:prSet/>
      <dgm:spPr/>
      <dgm:t>
        <a:bodyPr/>
        <a:lstStyle/>
        <a:p>
          <a:endParaRPr lang="en-US"/>
        </a:p>
      </dgm:t>
    </dgm:pt>
    <dgm:pt modelId="{4E689EED-E83E-E345-8D5F-3D1000BCA76D}" type="sibTrans" cxnId="{1681CEB1-EBAA-6649-A921-DBACC502C918}">
      <dgm:prSet/>
      <dgm:spPr/>
      <dgm:t>
        <a:bodyPr/>
        <a:lstStyle/>
        <a:p>
          <a:endParaRPr lang="en-US"/>
        </a:p>
      </dgm:t>
    </dgm:pt>
    <dgm:pt modelId="{8916DA2E-D6AF-B147-87EC-F46E2CC9C95B}" type="pres">
      <dgm:prSet presAssocID="{37326E73-2C4F-6A4D-BC58-187A57730E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A62F48-111E-274F-9AF6-F126C47958D3}" type="pres">
      <dgm:prSet presAssocID="{70F7DC6E-F619-534C-B192-C3C7DF792D91}" presName="hierRoot1" presStyleCnt="0">
        <dgm:presLayoutVars>
          <dgm:hierBranch val="init"/>
        </dgm:presLayoutVars>
      </dgm:prSet>
      <dgm:spPr/>
    </dgm:pt>
    <dgm:pt modelId="{250D72F7-F890-3F49-BCB3-CED961C80F0A}" type="pres">
      <dgm:prSet presAssocID="{70F7DC6E-F619-534C-B192-C3C7DF792D91}" presName="rootComposite1" presStyleCnt="0"/>
      <dgm:spPr/>
    </dgm:pt>
    <dgm:pt modelId="{FE7FB031-AF6B-BB4D-A89B-E86B7398B894}" type="pres">
      <dgm:prSet presAssocID="{70F7DC6E-F619-534C-B192-C3C7DF792D91}" presName="rootText1" presStyleLbl="node0" presStyleIdx="0" presStyleCnt="1">
        <dgm:presLayoutVars>
          <dgm:chPref val="3"/>
        </dgm:presLayoutVars>
      </dgm:prSet>
      <dgm:spPr/>
    </dgm:pt>
    <dgm:pt modelId="{23E403CF-B05E-9C49-A03E-7BA6B4805CC5}" type="pres">
      <dgm:prSet presAssocID="{70F7DC6E-F619-534C-B192-C3C7DF792D91}" presName="rootConnector1" presStyleLbl="node1" presStyleIdx="0" presStyleCnt="0"/>
      <dgm:spPr/>
    </dgm:pt>
    <dgm:pt modelId="{566093D7-EF45-5049-AD17-B5B45BB17E79}" type="pres">
      <dgm:prSet presAssocID="{70F7DC6E-F619-534C-B192-C3C7DF792D91}" presName="hierChild2" presStyleCnt="0"/>
      <dgm:spPr/>
    </dgm:pt>
    <dgm:pt modelId="{3DEB2FF9-D321-204D-93B8-5F7F59352A5F}" type="pres">
      <dgm:prSet presAssocID="{8C4E98C3-2C91-444B-910D-1979C0E8FCF5}" presName="Name37" presStyleLbl="parChTrans1D2" presStyleIdx="0" presStyleCnt="3"/>
      <dgm:spPr/>
    </dgm:pt>
    <dgm:pt modelId="{D84A28C5-67F0-654A-8776-DCD78545D88E}" type="pres">
      <dgm:prSet presAssocID="{84BA8FA6-4817-F54A-AFE7-0B6A781CD52E}" presName="hierRoot2" presStyleCnt="0">
        <dgm:presLayoutVars>
          <dgm:hierBranch val="init"/>
        </dgm:presLayoutVars>
      </dgm:prSet>
      <dgm:spPr/>
    </dgm:pt>
    <dgm:pt modelId="{445298AB-1C0A-FD4C-A37C-E032510E1D28}" type="pres">
      <dgm:prSet presAssocID="{84BA8FA6-4817-F54A-AFE7-0B6A781CD52E}" presName="rootComposite" presStyleCnt="0"/>
      <dgm:spPr/>
    </dgm:pt>
    <dgm:pt modelId="{5A132D13-9A59-6B47-820F-1FDED362CD5D}" type="pres">
      <dgm:prSet presAssocID="{84BA8FA6-4817-F54A-AFE7-0B6A781CD52E}" presName="rootText" presStyleLbl="node2" presStyleIdx="0" presStyleCnt="3">
        <dgm:presLayoutVars>
          <dgm:chPref val="3"/>
        </dgm:presLayoutVars>
      </dgm:prSet>
      <dgm:spPr/>
    </dgm:pt>
    <dgm:pt modelId="{0DC3FC76-49C1-554A-B152-84C37E8FB723}" type="pres">
      <dgm:prSet presAssocID="{84BA8FA6-4817-F54A-AFE7-0B6A781CD52E}" presName="rootConnector" presStyleLbl="node2" presStyleIdx="0" presStyleCnt="3"/>
      <dgm:spPr/>
    </dgm:pt>
    <dgm:pt modelId="{0D533CDE-05F3-7346-B22A-45493D18486B}" type="pres">
      <dgm:prSet presAssocID="{84BA8FA6-4817-F54A-AFE7-0B6A781CD52E}" presName="hierChild4" presStyleCnt="0"/>
      <dgm:spPr/>
    </dgm:pt>
    <dgm:pt modelId="{F923A4FA-C485-844D-B283-0E67DFA7E285}" type="pres">
      <dgm:prSet presAssocID="{84BA8FA6-4817-F54A-AFE7-0B6A781CD52E}" presName="hierChild5" presStyleCnt="0"/>
      <dgm:spPr/>
    </dgm:pt>
    <dgm:pt modelId="{DD37BE74-908B-CA41-A1EE-7D61BF1D3295}" type="pres">
      <dgm:prSet presAssocID="{5468338C-E0BA-2E4E-8C77-BF48E7FF7508}" presName="Name37" presStyleLbl="parChTrans1D2" presStyleIdx="1" presStyleCnt="3"/>
      <dgm:spPr/>
    </dgm:pt>
    <dgm:pt modelId="{33E89CD6-1AC0-8347-876B-0FCAED8E33B7}" type="pres">
      <dgm:prSet presAssocID="{5B63CDA7-B9DF-D54A-934F-3BC46E3D7007}" presName="hierRoot2" presStyleCnt="0">
        <dgm:presLayoutVars>
          <dgm:hierBranch val="init"/>
        </dgm:presLayoutVars>
      </dgm:prSet>
      <dgm:spPr/>
    </dgm:pt>
    <dgm:pt modelId="{23B6FF9A-A187-E94F-8F00-4FFB4E0C4EA3}" type="pres">
      <dgm:prSet presAssocID="{5B63CDA7-B9DF-D54A-934F-3BC46E3D7007}" presName="rootComposite" presStyleCnt="0"/>
      <dgm:spPr/>
    </dgm:pt>
    <dgm:pt modelId="{5D041F77-0F68-144F-BFF2-7E29C51FAE7B}" type="pres">
      <dgm:prSet presAssocID="{5B63CDA7-B9DF-D54A-934F-3BC46E3D7007}" presName="rootText" presStyleLbl="node2" presStyleIdx="1" presStyleCnt="3">
        <dgm:presLayoutVars>
          <dgm:chPref val="3"/>
        </dgm:presLayoutVars>
      </dgm:prSet>
      <dgm:spPr/>
    </dgm:pt>
    <dgm:pt modelId="{CF242509-4F8E-874A-8658-D02B6CA81AF4}" type="pres">
      <dgm:prSet presAssocID="{5B63CDA7-B9DF-D54A-934F-3BC46E3D7007}" presName="rootConnector" presStyleLbl="node2" presStyleIdx="1" presStyleCnt="3"/>
      <dgm:spPr/>
    </dgm:pt>
    <dgm:pt modelId="{24B1C8B4-4467-8E49-8B91-2A340733D63C}" type="pres">
      <dgm:prSet presAssocID="{5B63CDA7-B9DF-D54A-934F-3BC46E3D7007}" presName="hierChild4" presStyleCnt="0"/>
      <dgm:spPr/>
    </dgm:pt>
    <dgm:pt modelId="{DF2ADB43-387C-EE46-B479-7DDD4D439D12}" type="pres">
      <dgm:prSet presAssocID="{5B63CDA7-B9DF-D54A-934F-3BC46E3D7007}" presName="hierChild5" presStyleCnt="0"/>
      <dgm:spPr/>
    </dgm:pt>
    <dgm:pt modelId="{61C6A61B-BA91-2643-8446-FA4998458B16}" type="pres">
      <dgm:prSet presAssocID="{B73278CF-024D-C04F-B473-5B85F11806F3}" presName="Name37" presStyleLbl="parChTrans1D2" presStyleIdx="2" presStyleCnt="3"/>
      <dgm:spPr/>
    </dgm:pt>
    <dgm:pt modelId="{A676FE08-2C9F-CA47-B3AA-E1AFEBA091AC}" type="pres">
      <dgm:prSet presAssocID="{C0F8C35C-0F0D-F747-B991-500BEF193AFF}" presName="hierRoot2" presStyleCnt="0">
        <dgm:presLayoutVars>
          <dgm:hierBranch val="init"/>
        </dgm:presLayoutVars>
      </dgm:prSet>
      <dgm:spPr/>
    </dgm:pt>
    <dgm:pt modelId="{2228090B-4389-9C4B-9C69-3B3A9EBC8C99}" type="pres">
      <dgm:prSet presAssocID="{C0F8C35C-0F0D-F747-B991-500BEF193AFF}" presName="rootComposite" presStyleCnt="0"/>
      <dgm:spPr/>
    </dgm:pt>
    <dgm:pt modelId="{FBF4C864-F3CC-7447-AD56-7863ECDA4B06}" type="pres">
      <dgm:prSet presAssocID="{C0F8C35C-0F0D-F747-B991-500BEF193AFF}" presName="rootText" presStyleLbl="node2" presStyleIdx="2" presStyleCnt="3">
        <dgm:presLayoutVars>
          <dgm:chPref val="3"/>
        </dgm:presLayoutVars>
      </dgm:prSet>
      <dgm:spPr/>
    </dgm:pt>
    <dgm:pt modelId="{C00BC318-6080-C844-8CA2-B300E54806DA}" type="pres">
      <dgm:prSet presAssocID="{C0F8C35C-0F0D-F747-B991-500BEF193AFF}" presName="rootConnector" presStyleLbl="node2" presStyleIdx="2" presStyleCnt="3"/>
      <dgm:spPr/>
    </dgm:pt>
    <dgm:pt modelId="{DC8BA26D-04C9-A347-98E2-E7370AF6D5CF}" type="pres">
      <dgm:prSet presAssocID="{C0F8C35C-0F0D-F747-B991-500BEF193AFF}" presName="hierChild4" presStyleCnt="0"/>
      <dgm:spPr/>
    </dgm:pt>
    <dgm:pt modelId="{6134142D-60A0-C441-9949-DE3C27538597}" type="pres">
      <dgm:prSet presAssocID="{C0F8C35C-0F0D-F747-B991-500BEF193AFF}" presName="hierChild5" presStyleCnt="0"/>
      <dgm:spPr/>
    </dgm:pt>
    <dgm:pt modelId="{B8B1CE1C-54EE-A14B-8A40-F09FD6B55FE2}" type="pres">
      <dgm:prSet presAssocID="{70F7DC6E-F619-534C-B192-C3C7DF792D91}" presName="hierChild3" presStyleCnt="0"/>
      <dgm:spPr/>
    </dgm:pt>
  </dgm:ptLst>
  <dgm:cxnLst>
    <dgm:cxn modelId="{341C6D0C-50D0-5242-9780-1303118A7967}" type="presOf" srcId="{C0F8C35C-0F0D-F747-B991-500BEF193AFF}" destId="{C00BC318-6080-C844-8CA2-B300E54806DA}" srcOrd="1" destOrd="0" presId="urn:microsoft.com/office/officeart/2005/8/layout/orgChart1"/>
    <dgm:cxn modelId="{4448B027-1118-D944-ACEA-C2A022EEF189}" type="presOf" srcId="{5B63CDA7-B9DF-D54A-934F-3BC46E3D7007}" destId="{CF242509-4F8E-874A-8658-D02B6CA81AF4}" srcOrd="1" destOrd="0" presId="urn:microsoft.com/office/officeart/2005/8/layout/orgChart1"/>
    <dgm:cxn modelId="{66B5473A-F496-3842-959D-C48AF3AE3EAF}" type="presOf" srcId="{84BA8FA6-4817-F54A-AFE7-0B6A781CD52E}" destId="{5A132D13-9A59-6B47-820F-1FDED362CD5D}" srcOrd="0" destOrd="0" presId="urn:microsoft.com/office/officeart/2005/8/layout/orgChart1"/>
    <dgm:cxn modelId="{5A6FB146-37F4-CA46-99D8-28437C0646C9}" type="presOf" srcId="{5B63CDA7-B9DF-D54A-934F-3BC46E3D7007}" destId="{5D041F77-0F68-144F-BFF2-7E29C51FAE7B}" srcOrd="0" destOrd="0" presId="urn:microsoft.com/office/officeart/2005/8/layout/orgChart1"/>
    <dgm:cxn modelId="{761CE559-F561-0347-970B-42A444F3F60A}" srcId="{70F7DC6E-F619-534C-B192-C3C7DF792D91}" destId="{5B63CDA7-B9DF-D54A-934F-3BC46E3D7007}" srcOrd="1" destOrd="0" parTransId="{5468338C-E0BA-2E4E-8C77-BF48E7FF7508}" sibTransId="{E3A24CF0-4736-4241-ACAD-E97DDED60C13}"/>
    <dgm:cxn modelId="{63F3165E-B144-C846-9131-27100CB99F28}" type="presOf" srcId="{5468338C-E0BA-2E4E-8C77-BF48E7FF7508}" destId="{DD37BE74-908B-CA41-A1EE-7D61BF1D3295}" srcOrd="0" destOrd="0" presId="urn:microsoft.com/office/officeart/2005/8/layout/orgChart1"/>
    <dgm:cxn modelId="{36E8B56A-612C-BB45-8721-53CF0251ED92}" type="presOf" srcId="{70F7DC6E-F619-534C-B192-C3C7DF792D91}" destId="{23E403CF-B05E-9C49-A03E-7BA6B4805CC5}" srcOrd="1" destOrd="0" presId="urn:microsoft.com/office/officeart/2005/8/layout/orgChart1"/>
    <dgm:cxn modelId="{A6D1C76A-9380-064A-A086-D28356D6A248}" type="presOf" srcId="{B73278CF-024D-C04F-B473-5B85F11806F3}" destId="{61C6A61B-BA91-2643-8446-FA4998458B16}" srcOrd="0" destOrd="0" presId="urn:microsoft.com/office/officeart/2005/8/layout/orgChart1"/>
    <dgm:cxn modelId="{374E4670-133C-DA44-A04D-FFC654D1ECF9}" type="presOf" srcId="{70F7DC6E-F619-534C-B192-C3C7DF792D91}" destId="{FE7FB031-AF6B-BB4D-A89B-E86B7398B894}" srcOrd="0" destOrd="0" presId="urn:microsoft.com/office/officeart/2005/8/layout/orgChart1"/>
    <dgm:cxn modelId="{36684F9C-32CE-4546-A820-F6EEBD1E8B42}" type="presOf" srcId="{8C4E98C3-2C91-444B-910D-1979C0E8FCF5}" destId="{3DEB2FF9-D321-204D-93B8-5F7F59352A5F}" srcOrd="0" destOrd="0" presId="urn:microsoft.com/office/officeart/2005/8/layout/orgChart1"/>
    <dgm:cxn modelId="{63EDBBA7-8E18-4C45-8DD1-2669E3CDDD04}" type="presOf" srcId="{84BA8FA6-4817-F54A-AFE7-0B6A781CD52E}" destId="{0DC3FC76-49C1-554A-B152-84C37E8FB723}" srcOrd="1" destOrd="0" presId="urn:microsoft.com/office/officeart/2005/8/layout/orgChart1"/>
    <dgm:cxn modelId="{1681CEB1-EBAA-6649-A921-DBACC502C918}" srcId="{70F7DC6E-F619-534C-B192-C3C7DF792D91}" destId="{C0F8C35C-0F0D-F747-B991-500BEF193AFF}" srcOrd="2" destOrd="0" parTransId="{B73278CF-024D-C04F-B473-5B85F11806F3}" sibTransId="{4E689EED-E83E-E345-8D5F-3D1000BCA76D}"/>
    <dgm:cxn modelId="{A6CA00CC-E102-8741-9FF6-5685ED619A29}" srcId="{37326E73-2C4F-6A4D-BC58-187A57730EB1}" destId="{70F7DC6E-F619-534C-B192-C3C7DF792D91}" srcOrd="0" destOrd="0" parTransId="{F054297C-F781-FD47-B46C-E106B83CDF67}" sibTransId="{7AF7F4C1-DCE9-114C-8922-9A10D27F0E91}"/>
    <dgm:cxn modelId="{ECB685D5-26BE-864F-A782-B4FDDDE4888E}" type="presOf" srcId="{37326E73-2C4F-6A4D-BC58-187A57730EB1}" destId="{8916DA2E-D6AF-B147-87EC-F46E2CC9C95B}" srcOrd="0" destOrd="0" presId="urn:microsoft.com/office/officeart/2005/8/layout/orgChart1"/>
    <dgm:cxn modelId="{68AD83E6-7BC4-D140-ADAA-761DE6878E14}" type="presOf" srcId="{C0F8C35C-0F0D-F747-B991-500BEF193AFF}" destId="{FBF4C864-F3CC-7447-AD56-7863ECDA4B06}" srcOrd="0" destOrd="0" presId="urn:microsoft.com/office/officeart/2005/8/layout/orgChart1"/>
    <dgm:cxn modelId="{30B94AE7-B7D3-484E-8131-3D71325D3349}" srcId="{70F7DC6E-F619-534C-B192-C3C7DF792D91}" destId="{84BA8FA6-4817-F54A-AFE7-0B6A781CD52E}" srcOrd="0" destOrd="0" parTransId="{8C4E98C3-2C91-444B-910D-1979C0E8FCF5}" sibTransId="{99615C99-50B7-AD44-A96D-B5D708904240}"/>
    <dgm:cxn modelId="{D5AB2EEA-C820-5144-BCFA-77F3BD982802}" type="presParOf" srcId="{8916DA2E-D6AF-B147-87EC-F46E2CC9C95B}" destId="{19A62F48-111E-274F-9AF6-F126C47958D3}" srcOrd="0" destOrd="0" presId="urn:microsoft.com/office/officeart/2005/8/layout/orgChart1"/>
    <dgm:cxn modelId="{2A1BEBE4-1DA6-4E44-B0DE-F9F10D24D4C3}" type="presParOf" srcId="{19A62F48-111E-274F-9AF6-F126C47958D3}" destId="{250D72F7-F890-3F49-BCB3-CED961C80F0A}" srcOrd="0" destOrd="0" presId="urn:microsoft.com/office/officeart/2005/8/layout/orgChart1"/>
    <dgm:cxn modelId="{1414C3B7-C9AA-C34F-A562-437F8CD8B694}" type="presParOf" srcId="{250D72F7-F890-3F49-BCB3-CED961C80F0A}" destId="{FE7FB031-AF6B-BB4D-A89B-E86B7398B894}" srcOrd="0" destOrd="0" presId="urn:microsoft.com/office/officeart/2005/8/layout/orgChart1"/>
    <dgm:cxn modelId="{EC2E3472-2B3D-F348-8056-824ECEB29940}" type="presParOf" srcId="{250D72F7-F890-3F49-BCB3-CED961C80F0A}" destId="{23E403CF-B05E-9C49-A03E-7BA6B4805CC5}" srcOrd="1" destOrd="0" presId="urn:microsoft.com/office/officeart/2005/8/layout/orgChart1"/>
    <dgm:cxn modelId="{7A8AC953-57B7-BC45-B97A-B818F414A24B}" type="presParOf" srcId="{19A62F48-111E-274F-9AF6-F126C47958D3}" destId="{566093D7-EF45-5049-AD17-B5B45BB17E79}" srcOrd="1" destOrd="0" presId="urn:microsoft.com/office/officeart/2005/8/layout/orgChart1"/>
    <dgm:cxn modelId="{6D506848-6431-534F-ADD0-2521445DFC51}" type="presParOf" srcId="{566093D7-EF45-5049-AD17-B5B45BB17E79}" destId="{3DEB2FF9-D321-204D-93B8-5F7F59352A5F}" srcOrd="0" destOrd="0" presId="urn:microsoft.com/office/officeart/2005/8/layout/orgChart1"/>
    <dgm:cxn modelId="{C8C7DB50-AEF5-B147-B74E-F92CFA89A462}" type="presParOf" srcId="{566093D7-EF45-5049-AD17-B5B45BB17E79}" destId="{D84A28C5-67F0-654A-8776-DCD78545D88E}" srcOrd="1" destOrd="0" presId="urn:microsoft.com/office/officeart/2005/8/layout/orgChart1"/>
    <dgm:cxn modelId="{2B205886-C37F-EB49-80EF-4005E9F448B0}" type="presParOf" srcId="{D84A28C5-67F0-654A-8776-DCD78545D88E}" destId="{445298AB-1C0A-FD4C-A37C-E032510E1D28}" srcOrd="0" destOrd="0" presId="urn:microsoft.com/office/officeart/2005/8/layout/orgChart1"/>
    <dgm:cxn modelId="{E2CB7D53-1256-8945-99AA-1167BFA1AF0F}" type="presParOf" srcId="{445298AB-1C0A-FD4C-A37C-E032510E1D28}" destId="{5A132D13-9A59-6B47-820F-1FDED362CD5D}" srcOrd="0" destOrd="0" presId="urn:microsoft.com/office/officeart/2005/8/layout/orgChart1"/>
    <dgm:cxn modelId="{F83ABAC7-6791-5A4C-B7CF-67911B691F8E}" type="presParOf" srcId="{445298AB-1C0A-FD4C-A37C-E032510E1D28}" destId="{0DC3FC76-49C1-554A-B152-84C37E8FB723}" srcOrd="1" destOrd="0" presId="urn:microsoft.com/office/officeart/2005/8/layout/orgChart1"/>
    <dgm:cxn modelId="{5C06C320-B8E3-AD4C-BF8B-583E335CDEFD}" type="presParOf" srcId="{D84A28C5-67F0-654A-8776-DCD78545D88E}" destId="{0D533CDE-05F3-7346-B22A-45493D18486B}" srcOrd="1" destOrd="0" presId="urn:microsoft.com/office/officeart/2005/8/layout/orgChart1"/>
    <dgm:cxn modelId="{B62C9453-4844-7844-B34D-A2E92228987C}" type="presParOf" srcId="{D84A28C5-67F0-654A-8776-DCD78545D88E}" destId="{F923A4FA-C485-844D-B283-0E67DFA7E285}" srcOrd="2" destOrd="0" presId="urn:microsoft.com/office/officeart/2005/8/layout/orgChart1"/>
    <dgm:cxn modelId="{77E4228B-BD9F-C044-8087-80C5E4A0C627}" type="presParOf" srcId="{566093D7-EF45-5049-AD17-B5B45BB17E79}" destId="{DD37BE74-908B-CA41-A1EE-7D61BF1D3295}" srcOrd="2" destOrd="0" presId="urn:microsoft.com/office/officeart/2005/8/layout/orgChart1"/>
    <dgm:cxn modelId="{FB3ED525-64B8-904F-B95C-C3C71442865C}" type="presParOf" srcId="{566093D7-EF45-5049-AD17-B5B45BB17E79}" destId="{33E89CD6-1AC0-8347-876B-0FCAED8E33B7}" srcOrd="3" destOrd="0" presId="urn:microsoft.com/office/officeart/2005/8/layout/orgChart1"/>
    <dgm:cxn modelId="{A88E16AC-0C2D-8748-A6AA-5234CD651D35}" type="presParOf" srcId="{33E89CD6-1AC0-8347-876B-0FCAED8E33B7}" destId="{23B6FF9A-A187-E94F-8F00-4FFB4E0C4EA3}" srcOrd="0" destOrd="0" presId="urn:microsoft.com/office/officeart/2005/8/layout/orgChart1"/>
    <dgm:cxn modelId="{85286E51-E07D-E44E-842C-03DDA243CAC3}" type="presParOf" srcId="{23B6FF9A-A187-E94F-8F00-4FFB4E0C4EA3}" destId="{5D041F77-0F68-144F-BFF2-7E29C51FAE7B}" srcOrd="0" destOrd="0" presId="urn:microsoft.com/office/officeart/2005/8/layout/orgChart1"/>
    <dgm:cxn modelId="{E24E0E6E-A662-9543-9220-9A7F2B105145}" type="presParOf" srcId="{23B6FF9A-A187-E94F-8F00-4FFB4E0C4EA3}" destId="{CF242509-4F8E-874A-8658-D02B6CA81AF4}" srcOrd="1" destOrd="0" presId="urn:microsoft.com/office/officeart/2005/8/layout/orgChart1"/>
    <dgm:cxn modelId="{CA0BC4BD-7F6C-A449-8BD2-9617A0C38F91}" type="presParOf" srcId="{33E89CD6-1AC0-8347-876B-0FCAED8E33B7}" destId="{24B1C8B4-4467-8E49-8B91-2A340733D63C}" srcOrd="1" destOrd="0" presId="urn:microsoft.com/office/officeart/2005/8/layout/orgChart1"/>
    <dgm:cxn modelId="{BFDD39A1-E175-9B4D-B970-3F872934B61F}" type="presParOf" srcId="{33E89CD6-1AC0-8347-876B-0FCAED8E33B7}" destId="{DF2ADB43-387C-EE46-B479-7DDD4D439D12}" srcOrd="2" destOrd="0" presId="urn:microsoft.com/office/officeart/2005/8/layout/orgChart1"/>
    <dgm:cxn modelId="{21DB4C31-FC00-974A-8394-7F5DC822F3DD}" type="presParOf" srcId="{566093D7-EF45-5049-AD17-B5B45BB17E79}" destId="{61C6A61B-BA91-2643-8446-FA4998458B16}" srcOrd="4" destOrd="0" presId="urn:microsoft.com/office/officeart/2005/8/layout/orgChart1"/>
    <dgm:cxn modelId="{3AA5B07D-8F33-3548-8737-68824F78BEA0}" type="presParOf" srcId="{566093D7-EF45-5049-AD17-B5B45BB17E79}" destId="{A676FE08-2C9F-CA47-B3AA-E1AFEBA091AC}" srcOrd="5" destOrd="0" presId="urn:microsoft.com/office/officeart/2005/8/layout/orgChart1"/>
    <dgm:cxn modelId="{73AF92C1-184F-F846-9EFB-E0FFBCDE6FDB}" type="presParOf" srcId="{A676FE08-2C9F-CA47-B3AA-E1AFEBA091AC}" destId="{2228090B-4389-9C4B-9C69-3B3A9EBC8C99}" srcOrd="0" destOrd="0" presId="urn:microsoft.com/office/officeart/2005/8/layout/orgChart1"/>
    <dgm:cxn modelId="{C4F2C67E-FC83-D440-9600-E85398B1C3F0}" type="presParOf" srcId="{2228090B-4389-9C4B-9C69-3B3A9EBC8C99}" destId="{FBF4C864-F3CC-7447-AD56-7863ECDA4B06}" srcOrd="0" destOrd="0" presId="urn:microsoft.com/office/officeart/2005/8/layout/orgChart1"/>
    <dgm:cxn modelId="{2440C8FF-6F19-2843-8250-81E898D80189}" type="presParOf" srcId="{2228090B-4389-9C4B-9C69-3B3A9EBC8C99}" destId="{C00BC318-6080-C844-8CA2-B300E54806DA}" srcOrd="1" destOrd="0" presId="urn:microsoft.com/office/officeart/2005/8/layout/orgChart1"/>
    <dgm:cxn modelId="{7C823B41-247E-0647-9620-CA4F785D6994}" type="presParOf" srcId="{A676FE08-2C9F-CA47-B3AA-E1AFEBA091AC}" destId="{DC8BA26D-04C9-A347-98E2-E7370AF6D5CF}" srcOrd="1" destOrd="0" presId="urn:microsoft.com/office/officeart/2005/8/layout/orgChart1"/>
    <dgm:cxn modelId="{CF5A15C7-01F6-FC4D-BFE2-303D5B23AA49}" type="presParOf" srcId="{A676FE08-2C9F-CA47-B3AA-E1AFEBA091AC}" destId="{6134142D-60A0-C441-9949-DE3C27538597}" srcOrd="2" destOrd="0" presId="urn:microsoft.com/office/officeart/2005/8/layout/orgChart1"/>
    <dgm:cxn modelId="{9FE00320-0F06-8446-984C-CAD4E6A055DD}" type="presParOf" srcId="{19A62F48-111E-274F-9AF6-F126C47958D3}" destId="{B8B1CE1C-54EE-A14B-8A40-F09FD6B55F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DE5E3-3B08-A74C-A12C-B83F7F13F073}" type="doc">
      <dgm:prSet loTypeId="urn:microsoft.com/office/officeart/2005/8/layout/hProcess7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99556-14B9-7C46-AAFE-BDB1E0B53F6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Step 1</a:t>
          </a:r>
          <a:endParaRPr lang="en-US" b="1" dirty="0"/>
        </a:p>
      </dgm:t>
    </dgm:pt>
    <dgm:pt modelId="{711DBA48-5E31-9E4D-A006-E4D631C07A3E}" type="parTrans" cxnId="{71E92A38-DE00-D647-8BA3-80613C403727}">
      <dgm:prSet/>
      <dgm:spPr/>
      <dgm:t>
        <a:bodyPr/>
        <a:lstStyle/>
        <a:p>
          <a:endParaRPr lang="en-US"/>
        </a:p>
      </dgm:t>
    </dgm:pt>
    <dgm:pt modelId="{935CA773-37A3-9541-9012-782BA6373429}" type="sibTrans" cxnId="{71E92A38-DE00-D647-8BA3-80613C403727}">
      <dgm:prSet/>
      <dgm:spPr/>
      <dgm:t>
        <a:bodyPr/>
        <a:lstStyle/>
        <a:p>
          <a:endParaRPr lang="en-US"/>
        </a:p>
      </dgm:t>
    </dgm:pt>
    <dgm:pt modelId="{21C5F7FC-DBBE-2F40-B6E2-59D9D7903EC3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CRC Risk factors examined and classified into groups</a:t>
          </a:r>
        </a:p>
      </dgm:t>
    </dgm:pt>
    <dgm:pt modelId="{533C783D-01CD-8B47-8B56-FC088D569D5D}" type="parTrans" cxnId="{6E72A504-13FE-234C-83DD-893375BBCB94}">
      <dgm:prSet/>
      <dgm:spPr/>
      <dgm:t>
        <a:bodyPr/>
        <a:lstStyle/>
        <a:p>
          <a:endParaRPr lang="en-US"/>
        </a:p>
      </dgm:t>
    </dgm:pt>
    <dgm:pt modelId="{0857D998-F869-9842-9107-3F4FAA72EB79}" type="sibTrans" cxnId="{6E72A504-13FE-234C-83DD-893375BBCB94}">
      <dgm:prSet/>
      <dgm:spPr/>
      <dgm:t>
        <a:bodyPr/>
        <a:lstStyle/>
        <a:p>
          <a:endParaRPr lang="en-US"/>
        </a:p>
      </dgm:t>
    </dgm:pt>
    <dgm:pt modelId="{46D7B642-F3C8-4445-9374-F8DDFC7D2A56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Step 2</a:t>
          </a:r>
          <a:endParaRPr lang="en-US" b="1" dirty="0"/>
        </a:p>
      </dgm:t>
    </dgm:pt>
    <dgm:pt modelId="{BACCCF04-EC7F-274B-9A99-34CF3BF83C12}" type="parTrans" cxnId="{8978224C-0CB5-4340-9EB8-A0775DC44BE0}">
      <dgm:prSet/>
      <dgm:spPr/>
      <dgm:t>
        <a:bodyPr/>
        <a:lstStyle/>
        <a:p>
          <a:endParaRPr lang="en-US"/>
        </a:p>
      </dgm:t>
    </dgm:pt>
    <dgm:pt modelId="{81E20804-2AB9-BF47-9CDE-CFE3606C1C33}" type="sibTrans" cxnId="{8978224C-0CB5-4340-9EB8-A0775DC44BE0}">
      <dgm:prSet/>
      <dgm:spPr/>
      <dgm:t>
        <a:bodyPr/>
        <a:lstStyle/>
        <a:p>
          <a:endParaRPr lang="en-US"/>
        </a:p>
      </dgm:t>
    </dgm:pt>
    <dgm:pt modelId="{A1E48436-2DAE-724C-96E5-8643E69ACFC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Step 3</a:t>
          </a:r>
          <a:endParaRPr lang="en-US" b="1" dirty="0"/>
        </a:p>
      </dgm:t>
    </dgm:pt>
    <dgm:pt modelId="{1A15E675-C6C1-0B42-828E-BFA0A15A15EA}" type="parTrans" cxnId="{F2AC0A08-EE83-9E44-A91D-9AC912DAE313}">
      <dgm:prSet/>
      <dgm:spPr/>
      <dgm:t>
        <a:bodyPr/>
        <a:lstStyle/>
        <a:p>
          <a:endParaRPr lang="en-US"/>
        </a:p>
      </dgm:t>
    </dgm:pt>
    <dgm:pt modelId="{D64FFC04-909C-CD41-B660-363E62B96B15}" type="sibTrans" cxnId="{F2AC0A08-EE83-9E44-A91D-9AC912DAE313}">
      <dgm:prSet/>
      <dgm:spPr/>
      <dgm:t>
        <a:bodyPr/>
        <a:lstStyle/>
        <a:p>
          <a:endParaRPr lang="en-US"/>
        </a:p>
      </dgm:t>
    </dgm:pt>
    <dgm:pt modelId="{F6D3A9C1-0585-684C-8D62-1C0CC85ADCD5}">
      <dgm:prSet phldrT="[Text]"/>
      <dgm:spPr/>
      <dgm:t>
        <a:bodyPr/>
        <a:lstStyle/>
        <a:p>
          <a:r>
            <a:rPr lang="en-US" b="0" i="0" u="none" dirty="0">
              <a:solidFill>
                <a:schemeClr val="tx1"/>
              </a:solidFill>
            </a:rPr>
            <a:t>Supplement to Health Assessment Report: SPA 6 for extra data; charts were created to compare data</a:t>
          </a:r>
          <a:endParaRPr lang="en-US" dirty="0">
            <a:solidFill>
              <a:schemeClr val="tx1"/>
            </a:solidFill>
          </a:endParaRPr>
        </a:p>
      </dgm:t>
    </dgm:pt>
    <dgm:pt modelId="{93A67F21-7A9D-6A4E-94DC-B09E582E0DDC}" type="parTrans" cxnId="{6CB064FE-D935-F244-B27D-720A18109E68}">
      <dgm:prSet/>
      <dgm:spPr/>
      <dgm:t>
        <a:bodyPr/>
        <a:lstStyle/>
        <a:p>
          <a:endParaRPr lang="en-US"/>
        </a:p>
      </dgm:t>
    </dgm:pt>
    <dgm:pt modelId="{FAB31DDF-978C-C148-B52F-88F74A1C81E4}" type="sibTrans" cxnId="{6CB064FE-D935-F244-B27D-720A18109E68}">
      <dgm:prSet/>
      <dgm:spPr/>
      <dgm:t>
        <a:bodyPr/>
        <a:lstStyle/>
        <a:p>
          <a:endParaRPr lang="en-US"/>
        </a:p>
      </dgm:t>
    </dgm:pt>
    <dgm:pt modelId="{584BA7A4-6EB8-314A-8E49-CBA3C35C46AE}">
      <dgm:prSet/>
      <dgm:spPr/>
      <dgm:t>
        <a:bodyPr/>
        <a:lstStyle/>
        <a:p>
          <a:r>
            <a:rPr lang="en-US" b="0" i="0" u="none" dirty="0">
              <a:solidFill>
                <a:schemeClr val="tx1"/>
              </a:solidFill>
            </a:rPr>
            <a:t>Cross sectional research study using secondary data from Key Indicators of Health Report (2017) to gather data</a:t>
          </a:r>
          <a:endParaRPr lang="en-US" dirty="0">
            <a:solidFill>
              <a:schemeClr val="tx1"/>
            </a:solidFill>
          </a:endParaRPr>
        </a:p>
      </dgm:t>
    </dgm:pt>
    <dgm:pt modelId="{0329703B-679F-774E-9D83-8D9C56D4A2E6}" type="parTrans" cxnId="{A3073180-B086-5445-8450-3239816AB5EA}">
      <dgm:prSet/>
      <dgm:spPr/>
      <dgm:t>
        <a:bodyPr/>
        <a:lstStyle/>
        <a:p>
          <a:endParaRPr lang="en-US"/>
        </a:p>
      </dgm:t>
    </dgm:pt>
    <dgm:pt modelId="{F906F031-4856-6E4A-890E-B3A0698662C6}" type="sibTrans" cxnId="{A3073180-B086-5445-8450-3239816AB5EA}">
      <dgm:prSet/>
      <dgm:spPr/>
      <dgm:t>
        <a:bodyPr/>
        <a:lstStyle/>
        <a:p>
          <a:endParaRPr lang="en-US"/>
        </a:p>
      </dgm:t>
    </dgm:pt>
    <dgm:pt modelId="{4BFA25DE-BF41-F141-864F-FD6DF63D11B1}" type="pres">
      <dgm:prSet presAssocID="{E62DE5E3-3B08-A74C-A12C-B83F7F13F073}" presName="Name0" presStyleCnt="0">
        <dgm:presLayoutVars>
          <dgm:dir/>
          <dgm:animLvl val="lvl"/>
          <dgm:resizeHandles val="exact"/>
        </dgm:presLayoutVars>
      </dgm:prSet>
      <dgm:spPr/>
    </dgm:pt>
    <dgm:pt modelId="{F6FF17EB-5EA9-2747-B9B7-9B1BF859C1A5}" type="pres">
      <dgm:prSet presAssocID="{72799556-14B9-7C46-AAFE-BDB1E0B53F67}" presName="compositeNode" presStyleCnt="0">
        <dgm:presLayoutVars>
          <dgm:bulletEnabled val="1"/>
        </dgm:presLayoutVars>
      </dgm:prSet>
      <dgm:spPr/>
    </dgm:pt>
    <dgm:pt modelId="{818B4834-25DA-3E46-AAF2-4357C84BC8EC}" type="pres">
      <dgm:prSet presAssocID="{72799556-14B9-7C46-AAFE-BDB1E0B53F67}" presName="bgRect" presStyleLbl="node1" presStyleIdx="0" presStyleCnt="3"/>
      <dgm:spPr/>
    </dgm:pt>
    <dgm:pt modelId="{F8440309-61DF-9248-8575-F6AB86BAC41C}" type="pres">
      <dgm:prSet presAssocID="{72799556-14B9-7C46-AAFE-BDB1E0B53F67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524581C-2BF3-E149-BA4E-0E748D504941}" type="pres">
      <dgm:prSet presAssocID="{72799556-14B9-7C46-AAFE-BDB1E0B53F67}" presName="childNode" presStyleLbl="node1" presStyleIdx="0" presStyleCnt="3">
        <dgm:presLayoutVars>
          <dgm:bulletEnabled val="1"/>
        </dgm:presLayoutVars>
      </dgm:prSet>
      <dgm:spPr/>
    </dgm:pt>
    <dgm:pt modelId="{F5260607-6F2E-614B-8ABC-3BCCB34E71AF}" type="pres">
      <dgm:prSet presAssocID="{935CA773-37A3-9541-9012-782BA6373429}" presName="hSp" presStyleCnt="0"/>
      <dgm:spPr/>
    </dgm:pt>
    <dgm:pt modelId="{8DAB4AAD-A1A5-9949-A764-D2504C1FCEC4}" type="pres">
      <dgm:prSet presAssocID="{935CA773-37A3-9541-9012-782BA6373429}" presName="vProcSp" presStyleCnt="0"/>
      <dgm:spPr/>
    </dgm:pt>
    <dgm:pt modelId="{7B37B293-A57C-6143-A349-9DA50D0C083E}" type="pres">
      <dgm:prSet presAssocID="{935CA773-37A3-9541-9012-782BA6373429}" presName="vSp1" presStyleCnt="0"/>
      <dgm:spPr/>
    </dgm:pt>
    <dgm:pt modelId="{D168FB87-A1D1-544F-BE77-4DF3D7794CC0}" type="pres">
      <dgm:prSet presAssocID="{935CA773-37A3-9541-9012-782BA6373429}" presName="simulatedConn" presStyleLbl="solidFgAcc1" presStyleIdx="0" presStyleCnt="2"/>
      <dgm:spPr/>
    </dgm:pt>
    <dgm:pt modelId="{F985D6AC-EC4F-4147-93B7-9CC79F68B8CA}" type="pres">
      <dgm:prSet presAssocID="{935CA773-37A3-9541-9012-782BA6373429}" presName="vSp2" presStyleCnt="0"/>
      <dgm:spPr/>
    </dgm:pt>
    <dgm:pt modelId="{44904B39-1401-084E-950E-DF8743E4288B}" type="pres">
      <dgm:prSet presAssocID="{935CA773-37A3-9541-9012-782BA6373429}" presName="sibTrans" presStyleCnt="0"/>
      <dgm:spPr/>
    </dgm:pt>
    <dgm:pt modelId="{0A51AB4A-9059-164B-BEA3-7DFC3917B76F}" type="pres">
      <dgm:prSet presAssocID="{46D7B642-F3C8-4445-9374-F8DDFC7D2A56}" presName="compositeNode" presStyleCnt="0">
        <dgm:presLayoutVars>
          <dgm:bulletEnabled val="1"/>
        </dgm:presLayoutVars>
      </dgm:prSet>
      <dgm:spPr/>
    </dgm:pt>
    <dgm:pt modelId="{0AC675EB-07F6-5645-A7DD-7614848375DA}" type="pres">
      <dgm:prSet presAssocID="{46D7B642-F3C8-4445-9374-F8DDFC7D2A56}" presName="bgRect" presStyleLbl="node1" presStyleIdx="1" presStyleCnt="3"/>
      <dgm:spPr/>
    </dgm:pt>
    <dgm:pt modelId="{63FB7898-3214-3346-977C-92E8673301B8}" type="pres">
      <dgm:prSet presAssocID="{46D7B642-F3C8-4445-9374-F8DDFC7D2A5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88A13E8-8334-904C-8CCA-FF2E118A00B1}" type="pres">
      <dgm:prSet presAssocID="{46D7B642-F3C8-4445-9374-F8DDFC7D2A56}" presName="childNode" presStyleLbl="node1" presStyleIdx="1" presStyleCnt="3">
        <dgm:presLayoutVars>
          <dgm:bulletEnabled val="1"/>
        </dgm:presLayoutVars>
      </dgm:prSet>
      <dgm:spPr/>
    </dgm:pt>
    <dgm:pt modelId="{A2A0026E-D37A-E949-9AD4-2F209A8C7B14}" type="pres">
      <dgm:prSet presAssocID="{81E20804-2AB9-BF47-9CDE-CFE3606C1C33}" presName="hSp" presStyleCnt="0"/>
      <dgm:spPr/>
    </dgm:pt>
    <dgm:pt modelId="{591D82C4-95AF-4F4F-9CFC-08E3106D8419}" type="pres">
      <dgm:prSet presAssocID="{81E20804-2AB9-BF47-9CDE-CFE3606C1C33}" presName="vProcSp" presStyleCnt="0"/>
      <dgm:spPr/>
    </dgm:pt>
    <dgm:pt modelId="{29A641CF-6A72-6648-A4AC-840AE1D35C67}" type="pres">
      <dgm:prSet presAssocID="{81E20804-2AB9-BF47-9CDE-CFE3606C1C33}" presName="vSp1" presStyleCnt="0"/>
      <dgm:spPr/>
    </dgm:pt>
    <dgm:pt modelId="{B501C298-58D0-3B4E-8434-E4ECB4B973F5}" type="pres">
      <dgm:prSet presAssocID="{81E20804-2AB9-BF47-9CDE-CFE3606C1C33}" presName="simulatedConn" presStyleLbl="solidFgAcc1" presStyleIdx="1" presStyleCnt="2"/>
      <dgm:spPr/>
    </dgm:pt>
    <dgm:pt modelId="{788C4FED-06B7-C14B-AC11-39DFE70CA739}" type="pres">
      <dgm:prSet presAssocID="{81E20804-2AB9-BF47-9CDE-CFE3606C1C33}" presName="vSp2" presStyleCnt="0"/>
      <dgm:spPr/>
    </dgm:pt>
    <dgm:pt modelId="{E7F11B5A-9BD5-7E49-B970-F2D8DDAAC707}" type="pres">
      <dgm:prSet presAssocID="{81E20804-2AB9-BF47-9CDE-CFE3606C1C33}" presName="sibTrans" presStyleCnt="0"/>
      <dgm:spPr/>
    </dgm:pt>
    <dgm:pt modelId="{C7821DA2-D8EA-0244-A610-63D42C6C295D}" type="pres">
      <dgm:prSet presAssocID="{A1E48436-2DAE-724C-96E5-8643E69ACFCE}" presName="compositeNode" presStyleCnt="0">
        <dgm:presLayoutVars>
          <dgm:bulletEnabled val="1"/>
        </dgm:presLayoutVars>
      </dgm:prSet>
      <dgm:spPr/>
    </dgm:pt>
    <dgm:pt modelId="{A6B98605-1B67-FF44-AD42-38A0E57915BF}" type="pres">
      <dgm:prSet presAssocID="{A1E48436-2DAE-724C-96E5-8643E69ACFCE}" presName="bgRect" presStyleLbl="node1" presStyleIdx="2" presStyleCnt="3"/>
      <dgm:spPr/>
    </dgm:pt>
    <dgm:pt modelId="{B0305C8D-A5B2-B24E-B7FD-BEDAFBA70232}" type="pres">
      <dgm:prSet presAssocID="{A1E48436-2DAE-724C-96E5-8643E69ACFC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1DAE51F-CBEB-1D44-8C76-91B92B56D243}" type="pres">
      <dgm:prSet presAssocID="{A1E48436-2DAE-724C-96E5-8643E69ACFC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E72A504-13FE-234C-83DD-893375BBCB94}" srcId="{72799556-14B9-7C46-AAFE-BDB1E0B53F67}" destId="{21C5F7FC-DBBE-2F40-B6E2-59D9D7903EC3}" srcOrd="0" destOrd="0" parTransId="{533C783D-01CD-8B47-8B56-FC088D569D5D}" sibTransId="{0857D998-F869-9842-9107-3F4FAA72EB79}"/>
    <dgm:cxn modelId="{6A8FF406-8ED5-004E-B1E6-0A27BFF4379A}" type="presOf" srcId="{21C5F7FC-DBBE-2F40-B6E2-59D9D7903EC3}" destId="{4524581C-2BF3-E149-BA4E-0E748D504941}" srcOrd="0" destOrd="0" presId="urn:microsoft.com/office/officeart/2005/8/layout/hProcess7"/>
    <dgm:cxn modelId="{F2AC0A08-EE83-9E44-A91D-9AC912DAE313}" srcId="{E62DE5E3-3B08-A74C-A12C-B83F7F13F073}" destId="{A1E48436-2DAE-724C-96E5-8643E69ACFCE}" srcOrd="2" destOrd="0" parTransId="{1A15E675-C6C1-0B42-828E-BFA0A15A15EA}" sibTransId="{D64FFC04-909C-CD41-B660-363E62B96B15}"/>
    <dgm:cxn modelId="{332EF810-4789-4E48-9C1D-C7E09C443EBF}" type="presOf" srcId="{46D7B642-F3C8-4445-9374-F8DDFC7D2A56}" destId="{63FB7898-3214-3346-977C-92E8673301B8}" srcOrd="1" destOrd="0" presId="urn:microsoft.com/office/officeart/2005/8/layout/hProcess7"/>
    <dgm:cxn modelId="{0248DA13-40AE-CC44-AD3E-31F4BE973D57}" type="presOf" srcId="{72799556-14B9-7C46-AAFE-BDB1E0B53F67}" destId="{818B4834-25DA-3E46-AAF2-4357C84BC8EC}" srcOrd="0" destOrd="0" presId="urn:microsoft.com/office/officeart/2005/8/layout/hProcess7"/>
    <dgm:cxn modelId="{AF38E613-C373-EB41-85B2-D72B5F8E8245}" type="presOf" srcId="{A1E48436-2DAE-724C-96E5-8643E69ACFCE}" destId="{A6B98605-1B67-FF44-AD42-38A0E57915BF}" srcOrd="0" destOrd="0" presId="urn:microsoft.com/office/officeart/2005/8/layout/hProcess7"/>
    <dgm:cxn modelId="{71E92A38-DE00-D647-8BA3-80613C403727}" srcId="{E62DE5E3-3B08-A74C-A12C-B83F7F13F073}" destId="{72799556-14B9-7C46-AAFE-BDB1E0B53F67}" srcOrd="0" destOrd="0" parTransId="{711DBA48-5E31-9E4D-A006-E4D631C07A3E}" sibTransId="{935CA773-37A3-9541-9012-782BA6373429}"/>
    <dgm:cxn modelId="{8978224C-0CB5-4340-9EB8-A0775DC44BE0}" srcId="{E62DE5E3-3B08-A74C-A12C-B83F7F13F073}" destId="{46D7B642-F3C8-4445-9374-F8DDFC7D2A56}" srcOrd="1" destOrd="0" parTransId="{BACCCF04-EC7F-274B-9A99-34CF3BF83C12}" sibTransId="{81E20804-2AB9-BF47-9CDE-CFE3606C1C33}"/>
    <dgm:cxn modelId="{1F2FA078-9C79-1E40-8049-7681755A1B25}" type="presOf" srcId="{F6D3A9C1-0585-684C-8D62-1C0CC85ADCD5}" destId="{61DAE51F-CBEB-1D44-8C76-91B92B56D243}" srcOrd="0" destOrd="0" presId="urn:microsoft.com/office/officeart/2005/8/layout/hProcess7"/>
    <dgm:cxn modelId="{A3073180-B086-5445-8450-3239816AB5EA}" srcId="{46D7B642-F3C8-4445-9374-F8DDFC7D2A56}" destId="{584BA7A4-6EB8-314A-8E49-CBA3C35C46AE}" srcOrd="0" destOrd="0" parTransId="{0329703B-679F-774E-9D83-8D9C56D4A2E6}" sibTransId="{F906F031-4856-6E4A-890E-B3A0698662C6}"/>
    <dgm:cxn modelId="{116D8090-ECFF-2941-8203-4CD07F9CD662}" type="presOf" srcId="{46D7B642-F3C8-4445-9374-F8DDFC7D2A56}" destId="{0AC675EB-07F6-5645-A7DD-7614848375DA}" srcOrd="0" destOrd="0" presId="urn:microsoft.com/office/officeart/2005/8/layout/hProcess7"/>
    <dgm:cxn modelId="{B92988C2-DF8B-9F48-9B1F-7AFDAE268831}" type="presOf" srcId="{A1E48436-2DAE-724C-96E5-8643E69ACFCE}" destId="{B0305C8D-A5B2-B24E-B7FD-BEDAFBA70232}" srcOrd="1" destOrd="0" presId="urn:microsoft.com/office/officeart/2005/8/layout/hProcess7"/>
    <dgm:cxn modelId="{95E2ECDD-BB17-5F42-BBC8-5EA5E3300932}" type="presOf" srcId="{584BA7A4-6EB8-314A-8E49-CBA3C35C46AE}" destId="{E88A13E8-8334-904C-8CCA-FF2E118A00B1}" srcOrd="0" destOrd="0" presId="urn:microsoft.com/office/officeart/2005/8/layout/hProcess7"/>
    <dgm:cxn modelId="{A9F7EDE7-A56A-3F4C-984D-2071C1CEB7DB}" type="presOf" srcId="{E62DE5E3-3B08-A74C-A12C-B83F7F13F073}" destId="{4BFA25DE-BF41-F141-864F-FD6DF63D11B1}" srcOrd="0" destOrd="0" presId="urn:microsoft.com/office/officeart/2005/8/layout/hProcess7"/>
    <dgm:cxn modelId="{ACCC6FEF-972D-4542-96C9-32A1EFF17A72}" type="presOf" srcId="{72799556-14B9-7C46-AAFE-BDB1E0B53F67}" destId="{F8440309-61DF-9248-8575-F6AB86BAC41C}" srcOrd="1" destOrd="0" presId="urn:microsoft.com/office/officeart/2005/8/layout/hProcess7"/>
    <dgm:cxn modelId="{6CB064FE-D935-F244-B27D-720A18109E68}" srcId="{A1E48436-2DAE-724C-96E5-8643E69ACFCE}" destId="{F6D3A9C1-0585-684C-8D62-1C0CC85ADCD5}" srcOrd="0" destOrd="0" parTransId="{93A67F21-7A9D-6A4E-94DC-B09E582E0DDC}" sibTransId="{FAB31DDF-978C-C148-B52F-88F74A1C81E4}"/>
    <dgm:cxn modelId="{D6F7B00A-16B8-CC4A-A75C-544BDBE26B91}" type="presParOf" srcId="{4BFA25DE-BF41-F141-864F-FD6DF63D11B1}" destId="{F6FF17EB-5EA9-2747-B9B7-9B1BF859C1A5}" srcOrd="0" destOrd="0" presId="urn:microsoft.com/office/officeart/2005/8/layout/hProcess7"/>
    <dgm:cxn modelId="{F98F21EF-EBE0-594F-951F-95EB428325C5}" type="presParOf" srcId="{F6FF17EB-5EA9-2747-B9B7-9B1BF859C1A5}" destId="{818B4834-25DA-3E46-AAF2-4357C84BC8EC}" srcOrd="0" destOrd="0" presId="urn:microsoft.com/office/officeart/2005/8/layout/hProcess7"/>
    <dgm:cxn modelId="{996E68B8-987F-524A-8526-8C36AD6F2255}" type="presParOf" srcId="{F6FF17EB-5EA9-2747-B9B7-9B1BF859C1A5}" destId="{F8440309-61DF-9248-8575-F6AB86BAC41C}" srcOrd="1" destOrd="0" presId="urn:microsoft.com/office/officeart/2005/8/layout/hProcess7"/>
    <dgm:cxn modelId="{DDE87C35-0401-9B41-B7DE-0DCBD52082E2}" type="presParOf" srcId="{F6FF17EB-5EA9-2747-B9B7-9B1BF859C1A5}" destId="{4524581C-2BF3-E149-BA4E-0E748D504941}" srcOrd="2" destOrd="0" presId="urn:microsoft.com/office/officeart/2005/8/layout/hProcess7"/>
    <dgm:cxn modelId="{7160F0FF-BFA6-B545-AC93-26A1EF67626D}" type="presParOf" srcId="{4BFA25DE-BF41-F141-864F-FD6DF63D11B1}" destId="{F5260607-6F2E-614B-8ABC-3BCCB34E71AF}" srcOrd="1" destOrd="0" presId="urn:microsoft.com/office/officeart/2005/8/layout/hProcess7"/>
    <dgm:cxn modelId="{E14DE07E-7715-C048-9BA1-2B67CCA036FC}" type="presParOf" srcId="{4BFA25DE-BF41-F141-864F-FD6DF63D11B1}" destId="{8DAB4AAD-A1A5-9949-A764-D2504C1FCEC4}" srcOrd="2" destOrd="0" presId="urn:microsoft.com/office/officeart/2005/8/layout/hProcess7"/>
    <dgm:cxn modelId="{2ED91BFE-EA65-2B4A-AE28-1E3188D72C9F}" type="presParOf" srcId="{8DAB4AAD-A1A5-9949-A764-D2504C1FCEC4}" destId="{7B37B293-A57C-6143-A349-9DA50D0C083E}" srcOrd="0" destOrd="0" presId="urn:microsoft.com/office/officeart/2005/8/layout/hProcess7"/>
    <dgm:cxn modelId="{BBEF6183-F927-074C-8D26-78791673DA92}" type="presParOf" srcId="{8DAB4AAD-A1A5-9949-A764-D2504C1FCEC4}" destId="{D168FB87-A1D1-544F-BE77-4DF3D7794CC0}" srcOrd="1" destOrd="0" presId="urn:microsoft.com/office/officeart/2005/8/layout/hProcess7"/>
    <dgm:cxn modelId="{8493009A-571C-D645-8580-25C13776AC44}" type="presParOf" srcId="{8DAB4AAD-A1A5-9949-A764-D2504C1FCEC4}" destId="{F985D6AC-EC4F-4147-93B7-9CC79F68B8CA}" srcOrd="2" destOrd="0" presId="urn:microsoft.com/office/officeart/2005/8/layout/hProcess7"/>
    <dgm:cxn modelId="{35B98925-234B-A846-8A07-1B7E0F803854}" type="presParOf" srcId="{4BFA25DE-BF41-F141-864F-FD6DF63D11B1}" destId="{44904B39-1401-084E-950E-DF8743E4288B}" srcOrd="3" destOrd="0" presId="urn:microsoft.com/office/officeart/2005/8/layout/hProcess7"/>
    <dgm:cxn modelId="{B7914DA3-AC40-064B-9978-83CF11035E11}" type="presParOf" srcId="{4BFA25DE-BF41-F141-864F-FD6DF63D11B1}" destId="{0A51AB4A-9059-164B-BEA3-7DFC3917B76F}" srcOrd="4" destOrd="0" presId="urn:microsoft.com/office/officeart/2005/8/layout/hProcess7"/>
    <dgm:cxn modelId="{3AA678C4-4D22-5B47-870D-6025071E08AA}" type="presParOf" srcId="{0A51AB4A-9059-164B-BEA3-7DFC3917B76F}" destId="{0AC675EB-07F6-5645-A7DD-7614848375DA}" srcOrd="0" destOrd="0" presId="urn:microsoft.com/office/officeart/2005/8/layout/hProcess7"/>
    <dgm:cxn modelId="{F61E502B-AD0F-9448-B95B-4759387FFD42}" type="presParOf" srcId="{0A51AB4A-9059-164B-BEA3-7DFC3917B76F}" destId="{63FB7898-3214-3346-977C-92E8673301B8}" srcOrd="1" destOrd="0" presId="urn:microsoft.com/office/officeart/2005/8/layout/hProcess7"/>
    <dgm:cxn modelId="{C7640D43-0901-774A-91C6-D8A02E9125AB}" type="presParOf" srcId="{0A51AB4A-9059-164B-BEA3-7DFC3917B76F}" destId="{E88A13E8-8334-904C-8CCA-FF2E118A00B1}" srcOrd="2" destOrd="0" presId="urn:microsoft.com/office/officeart/2005/8/layout/hProcess7"/>
    <dgm:cxn modelId="{793DE7E1-02B2-B044-81A0-46237E6AE2BA}" type="presParOf" srcId="{4BFA25DE-BF41-F141-864F-FD6DF63D11B1}" destId="{A2A0026E-D37A-E949-9AD4-2F209A8C7B14}" srcOrd="5" destOrd="0" presId="urn:microsoft.com/office/officeart/2005/8/layout/hProcess7"/>
    <dgm:cxn modelId="{B1344F44-8677-3045-92E6-60DF42E82D67}" type="presParOf" srcId="{4BFA25DE-BF41-F141-864F-FD6DF63D11B1}" destId="{591D82C4-95AF-4F4F-9CFC-08E3106D8419}" srcOrd="6" destOrd="0" presId="urn:microsoft.com/office/officeart/2005/8/layout/hProcess7"/>
    <dgm:cxn modelId="{4956EEC7-B7CE-D245-BD5A-A933E066BCC6}" type="presParOf" srcId="{591D82C4-95AF-4F4F-9CFC-08E3106D8419}" destId="{29A641CF-6A72-6648-A4AC-840AE1D35C67}" srcOrd="0" destOrd="0" presId="urn:microsoft.com/office/officeart/2005/8/layout/hProcess7"/>
    <dgm:cxn modelId="{FC9125E0-E1B4-9D48-BBEC-62BE1C2D4131}" type="presParOf" srcId="{591D82C4-95AF-4F4F-9CFC-08E3106D8419}" destId="{B501C298-58D0-3B4E-8434-E4ECB4B973F5}" srcOrd="1" destOrd="0" presId="urn:microsoft.com/office/officeart/2005/8/layout/hProcess7"/>
    <dgm:cxn modelId="{D980B0C2-7D45-9A47-9F16-1D3E6F27EF16}" type="presParOf" srcId="{591D82C4-95AF-4F4F-9CFC-08E3106D8419}" destId="{788C4FED-06B7-C14B-AC11-39DFE70CA739}" srcOrd="2" destOrd="0" presId="urn:microsoft.com/office/officeart/2005/8/layout/hProcess7"/>
    <dgm:cxn modelId="{7C227128-ECA3-0740-BAC1-FAE054834E7A}" type="presParOf" srcId="{4BFA25DE-BF41-F141-864F-FD6DF63D11B1}" destId="{E7F11B5A-9BD5-7E49-B970-F2D8DDAAC707}" srcOrd="7" destOrd="0" presId="urn:microsoft.com/office/officeart/2005/8/layout/hProcess7"/>
    <dgm:cxn modelId="{73DEC364-86C6-B143-9091-9EDFEB8C64B3}" type="presParOf" srcId="{4BFA25DE-BF41-F141-864F-FD6DF63D11B1}" destId="{C7821DA2-D8EA-0244-A610-63D42C6C295D}" srcOrd="8" destOrd="0" presId="urn:microsoft.com/office/officeart/2005/8/layout/hProcess7"/>
    <dgm:cxn modelId="{265F2919-C76A-7A41-A9AF-C771F677E998}" type="presParOf" srcId="{C7821DA2-D8EA-0244-A610-63D42C6C295D}" destId="{A6B98605-1B67-FF44-AD42-38A0E57915BF}" srcOrd="0" destOrd="0" presId="urn:microsoft.com/office/officeart/2005/8/layout/hProcess7"/>
    <dgm:cxn modelId="{248B363C-B623-B047-80C9-9BC531B2E558}" type="presParOf" srcId="{C7821DA2-D8EA-0244-A610-63D42C6C295D}" destId="{B0305C8D-A5B2-B24E-B7FD-BEDAFBA70232}" srcOrd="1" destOrd="0" presId="urn:microsoft.com/office/officeart/2005/8/layout/hProcess7"/>
    <dgm:cxn modelId="{C38EBCD7-4636-224A-892A-65AF7A032FAE}" type="presParOf" srcId="{C7821DA2-D8EA-0244-A610-63D42C6C295D}" destId="{61DAE51F-CBEB-1D44-8C76-91B92B56D24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8C0F3-6DC9-46D6-83ED-5D59FBE40B1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217EA2-3B48-44DD-9558-AE5E9E6B4617}">
      <dgm:prSet/>
      <dgm:spPr/>
      <dgm:t>
        <a:bodyPr/>
        <a:lstStyle/>
        <a:p>
          <a:r>
            <a:rPr lang="en-US"/>
            <a:t>Limitations</a:t>
          </a:r>
        </a:p>
      </dgm:t>
    </dgm:pt>
    <dgm:pt modelId="{9B6E1154-9433-4A93-9CB8-0DFB3C4D4637}" type="parTrans" cxnId="{D9010267-8A3E-4D34-A1A5-42A203D11402}">
      <dgm:prSet/>
      <dgm:spPr/>
      <dgm:t>
        <a:bodyPr/>
        <a:lstStyle/>
        <a:p>
          <a:endParaRPr lang="en-US"/>
        </a:p>
      </dgm:t>
    </dgm:pt>
    <dgm:pt modelId="{9F327EE0-D9CD-42D2-A445-8C9B6C7AE098}" type="sibTrans" cxnId="{D9010267-8A3E-4D34-A1A5-42A203D11402}">
      <dgm:prSet/>
      <dgm:spPr/>
      <dgm:t>
        <a:bodyPr/>
        <a:lstStyle/>
        <a:p>
          <a:endParaRPr lang="en-US"/>
        </a:p>
      </dgm:t>
    </dgm:pt>
    <dgm:pt modelId="{741B7F58-59AF-4F73-B079-BD7945AC7BE2}">
      <dgm:prSet/>
      <dgm:spPr/>
      <dgm:t>
        <a:bodyPr/>
        <a:lstStyle/>
        <a:p>
          <a:r>
            <a:rPr lang="en-US"/>
            <a:t>Biological Factors- no data for SPA 6 and LA County</a:t>
          </a:r>
        </a:p>
      </dgm:t>
    </dgm:pt>
    <dgm:pt modelId="{8DF4D354-6814-4510-B395-2BDCC308E8FF}" type="parTrans" cxnId="{BF52CD4C-1407-48CB-A4CE-F27CC5BF9DFE}">
      <dgm:prSet/>
      <dgm:spPr/>
      <dgm:t>
        <a:bodyPr/>
        <a:lstStyle/>
        <a:p>
          <a:endParaRPr lang="en-US"/>
        </a:p>
      </dgm:t>
    </dgm:pt>
    <dgm:pt modelId="{3DCBF9E7-AE31-40A5-BB65-D4A17FC16D15}" type="sibTrans" cxnId="{BF52CD4C-1407-48CB-A4CE-F27CC5BF9DFE}">
      <dgm:prSet/>
      <dgm:spPr/>
      <dgm:t>
        <a:bodyPr/>
        <a:lstStyle/>
        <a:p>
          <a:endParaRPr lang="en-US"/>
        </a:p>
      </dgm:t>
    </dgm:pt>
    <dgm:pt modelId="{10A100FB-C887-4A8A-9864-9159CC2CCDF3}">
      <dgm:prSet/>
      <dgm:spPr/>
      <dgm:t>
        <a:bodyPr/>
        <a:lstStyle/>
        <a:p>
          <a:r>
            <a:rPr lang="en-US"/>
            <a:t>Time Constraint</a:t>
          </a:r>
        </a:p>
      </dgm:t>
    </dgm:pt>
    <dgm:pt modelId="{FFF8E4E8-900F-47C3-A636-9D325819EB05}" type="parTrans" cxnId="{048B7CAD-FDDE-47CE-BDD5-BA894A5D7249}">
      <dgm:prSet/>
      <dgm:spPr/>
      <dgm:t>
        <a:bodyPr/>
        <a:lstStyle/>
        <a:p>
          <a:endParaRPr lang="en-US"/>
        </a:p>
      </dgm:t>
    </dgm:pt>
    <dgm:pt modelId="{891A6F34-E089-4A75-A4E5-BAE8C66122D4}" type="sibTrans" cxnId="{048B7CAD-FDDE-47CE-BDD5-BA894A5D7249}">
      <dgm:prSet/>
      <dgm:spPr/>
      <dgm:t>
        <a:bodyPr/>
        <a:lstStyle/>
        <a:p>
          <a:endParaRPr lang="en-US"/>
        </a:p>
      </dgm:t>
    </dgm:pt>
    <dgm:pt modelId="{3682DAA5-9EF5-41CD-99B5-1FCE0D1865B0}">
      <dgm:prSet/>
      <dgm:spPr/>
      <dgm:t>
        <a:bodyPr/>
        <a:lstStyle/>
        <a:p>
          <a:r>
            <a:rPr lang="en-US"/>
            <a:t>Significant Socioeconomic Factors (p&lt;0.05)</a:t>
          </a:r>
        </a:p>
      </dgm:t>
    </dgm:pt>
    <dgm:pt modelId="{87CFB9E3-5351-47CB-A405-E0564CA9FC00}" type="parTrans" cxnId="{42535EEC-88DD-496B-A0BD-484CBC866625}">
      <dgm:prSet/>
      <dgm:spPr/>
      <dgm:t>
        <a:bodyPr/>
        <a:lstStyle/>
        <a:p>
          <a:endParaRPr lang="en-US"/>
        </a:p>
      </dgm:t>
    </dgm:pt>
    <dgm:pt modelId="{62AF2C86-969C-4DBD-8D7E-391FB7DDBF73}" type="sibTrans" cxnId="{42535EEC-88DD-496B-A0BD-484CBC866625}">
      <dgm:prSet/>
      <dgm:spPr/>
      <dgm:t>
        <a:bodyPr/>
        <a:lstStyle/>
        <a:p>
          <a:endParaRPr lang="en-US"/>
        </a:p>
      </dgm:t>
    </dgm:pt>
    <dgm:pt modelId="{C1613B9C-0825-44ED-9054-6C53362FCEAC}">
      <dgm:prSet/>
      <dgm:spPr/>
      <dgm:t>
        <a:bodyPr/>
        <a:lstStyle/>
        <a:p>
          <a:r>
            <a:rPr lang="en-US"/>
            <a:t>Housing Instability</a:t>
          </a:r>
        </a:p>
      </dgm:t>
    </dgm:pt>
    <dgm:pt modelId="{826C0E87-C4B1-4F5B-AC98-92537D724A03}" type="parTrans" cxnId="{FA25508D-4947-4BDE-A03B-60A5D61276A2}">
      <dgm:prSet/>
      <dgm:spPr/>
      <dgm:t>
        <a:bodyPr/>
        <a:lstStyle/>
        <a:p>
          <a:endParaRPr lang="en-US"/>
        </a:p>
      </dgm:t>
    </dgm:pt>
    <dgm:pt modelId="{81A594F8-B649-43B6-85ED-F28964BFFD46}" type="sibTrans" cxnId="{FA25508D-4947-4BDE-A03B-60A5D61276A2}">
      <dgm:prSet/>
      <dgm:spPr/>
      <dgm:t>
        <a:bodyPr/>
        <a:lstStyle/>
        <a:p>
          <a:endParaRPr lang="en-US"/>
        </a:p>
      </dgm:t>
    </dgm:pt>
    <dgm:pt modelId="{9A4A8648-9263-4C90-A8E7-3803A411D193}">
      <dgm:prSet/>
      <dgm:spPr/>
      <dgm:t>
        <a:bodyPr/>
        <a:lstStyle/>
        <a:p>
          <a:r>
            <a:rPr lang="en-US"/>
            <a:t>Neighborhoods without walking paths,  parks, playgrounds, or sports fields</a:t>
          </a:r>
        </a:p>
      </dgm:t>
    </dgm:pt>
    <dgm:pt modelId="{5353F967-DDB9-48C0-8E40-06D126F76313}" type="parTrans" cxnId="{5F28AA79-48CE-4DA8-ACBD-75FF4B1FFB09}">
      <dgm:prSet/>
      <dgm:spPr/>
      <dgm:t>
        <a:bodyPr/>
        <a:lstStyle/>
        <a:p>
          <a:endParaRPr lang="en-US"/>
        </a:p>
      </dgm:t>
    </dgm:pt>
    <dgm:pt modelId="{D6FBCBC1-58E2-49F0-83F9-2A872FD58800}" type="sibTrans" cxnId="{5F28AA79-48CE-4DA8-ACBD-75FF4B1FFB09}">
      <dgm:prSet/>
      <dgm:spPr/>
      <dgm:t>
        <a:bodyPr/>
        <a:lstStyle/>
        <a:p>
          <a:endParaRPr lang="en-US"/>
        </a:p>
      </dgm:t>
    </dgm:pt>
    <dgm:pt modelId="{49B13112-191B-46A6-921E-7696E594DC6A}">
      <dgm:prSet/>
      <dgm:spPr/>
      <dgm:t>
        <a:bodyPr/>
        <a:lstStyle/>
        <a:p>
          <a:r>
            <a:rPr lang="en-US"/>
            <a:t>Significant Behavioral Factors (p&lt;0.05)</a:t>
          </a:r>
        </a:p>
      </dgm:t>
    </dgm:pt>
    <dgm:pt modelId="{B9636C7C-B6C4-4072-8FDF-3FA0B15001F8}" type="parTrans" cxnId="{7D0D6C6B-39D7-48FC-9988-602CBB4415E4}">
      <dgm:prSet/>
      <dgm:spPr/>
      <dgm:t>
        <a:bodyPr/>
        <a:lstStyle/>
        <a:p>
          <a:endParaRPr lang="en-US"/>
        </a:p>
      </dgm:t>
    </dgm:pt>
    <dgm:pt modelId="{1E6E22C3-E531-4370-9284-C0CA1A2025E9}" type="sibTrans" cxnId="{7D0D6C6B-39D7-48FC-9988-602CBB4415E4}">
      <dgm:prSet/>
      <dgm:spPr/>
      <dgm:t>
        <a:bodyPr/>
        <a:lstStyle/>
        <a:p>
          <a:endParaRPr lang="en-US"/>
        </a:p>
      </dgm:t>
    </dgm:pt>
    <dgm:pt modelId="{C5C661FE-3373-49DA-B5F6-3DF7FC59970E}">
      <dgm:prSet/>
      <dgm:spPr/>
      <dgm:t>
        <a:bodyPr/>
        <a:lstStyle/>
        <a:p>
          <a:r>
            <a:rPr lang="en-US" dirty="0"/>
            <a:t>Poor diet with p&lt;0.05 for 2 of 3 factors (increased soda/sweetened beverage consumption </a:t>
          </a:r>
          <a:r>
            <a:rPr lang="en-US" b="1" dirty="0"/>
            <a:t>and</a:t>
          </a:r>
          <a:r>
            <a:rPr lang="en-US" dirty="0"/>
            <a:t> low vegetable/fruit consumption)</a:t>
          </a:r>
        </a:p>
      </dgm:t>
    </dgm:pt>
    <dgm:pt modelId="{33A4F187-1C56-4651-98F5-D3F587FA21F3}" type="parTrans" cxnId="{D11BA294-17D4-42C3-A65D-1465C0D4B012}">
      <dgm:prSet/>
      <dgm:spPr/>
      <dgm:t>
        <a:bodyPr/>
        <a:lstStyle/>
        <a:p>
          <a:endParaRPr lang="en-US"/>
        </a:p>
      </dgm:t>
    </dgm:pt>
    <dgm:pt modelId="{8D76DFAF-8F29-4530-9D22-85125B0C8D49}" type="sibTrans" cxnId="{D11BA294-17D4-42C3-A65D-1465C0D4B012}">
      <dgm:prSet/>
      <dgm:spPr/>
      <dgm:t>
        <a:bodyPr/>
        <a:lstStyle/>
        <a:p>
          <a:endParaRPr lang="en-US"/>
        </a:p>
      </dgm:t>
    </dgm:pt>
    <dgm:pt modelId="{EF6A4E19-11E1-4806-8C1F-8C2D9CA76572}">
      <dgm:prSet/>
      <dgm:spPr/>
      <dgm:t>
        <a:bodyPr/>
        <a:lstStyle/>
        <a:p>
          <a:r>
            <a:rPr lang="en-US"/>
            <a:t>All risk factors greater in SPA 6 than LA County Overall</a:t>
          </a:r>
        </a:p>
      </dgm:t>
    </dgm:pt>
    <dgm:pt modelId="{6C938B80-F3AE-4EC6-8426-6E19BC4CD03F}" type="parTrans" cxnId="{6C66CA29-6892-474D-A750-606BC41B024C}">
      <dgm:prSet/>
      <dgm:spPr/>
      <dgm:t>
        <a:bodyPr/>
        <a:lstStyle/>
        <a:p>
          <a:endParaRPr lang="en-US"/>
        </a:p>
      </dgm:t>
    </dgm:pt>
    <dgm:pt modelId="{1791E110-6057-459B-A51C-A46C6D99AED0}" type="sibTrans" cxnId="{6C66CA29-6892-474D-A750-606BC41B024C}">
      <dgm:prSet/>
      <dgm:spPr/>
      <dgm:t>
        <a:bodyPr/>
        <a:lstStyle/>
        <a:p>
          <a:endParaRPr lang="en-US"/>
        </a:p>
      </dgm:t>
    </dgm:pt>
    <dgm:pt modelId="{7B73C7F0-66FE-4FDD-A503-FE5E9351E4B3}">
      <dgm:prSet/>
      <dgm:spPr/>
      <dgm:t>
        <a:bodyPr/>
        <a:lstStyle/>
        <a:p>
          <a:r>
            <a:rPr lang="en-US"/>
            <a:t>Except smoking and alcohol consumption</a:t>
          </a:r>
        </a:p>
      </dgm:t>
    </dgm:pt>
    <dgm:pt modelId="{E7FBD0F7-AC10-4314-B167-5C2E4552F30A}" type="parTrans" cxnId="{59092FAE-F550-4672-A10A-1BE02A0BDA75}">
      <dgm:prSet/>
      <dgm:spPr/>
      <dgm:t>
        <a:bodyPr/>
        <a:lstStyle/>
        <a:p>
          <a:endParaRPr lang="en-US"/>
        </a:p>
      </dgm:t>
    </dgm:pt>
    <dgm:pt modelId="{DD33C166-BE94-47F5-9892-4F820143D8F7}" type="sibTrans" cxnId="{59092FAE-F550-4672-A10A-1BE02A0BDA75}">
      <dgm:prSet/>
      <dgm:spPr/>
      <dgm:t>
        <a:bodyPr/>
        <a:lstStyle/>
        <a:p>
          <a:endParaRPr lang="en-US"/>
        </a:p>
      </dgm:t>
    </dgm:pt>
    <dgm:pt modelId="{07853550-95B1-4778-AD71-B89533139B62}">
      <dgm:prSet/>
      <dgm:spPr/>
      <dgm:t>
        <a:bodyPr/>
        <a:lstStyle/>
        <a:p>
          <a:r>
            <a:rPr lang="en-US"/>
            <a:t>Future Direction</a:t>
          </a:r>
        </a:p>
      </dgm:t>
    </dgm:pt>
    <dgm:pt modelId="{32ED7CCC-06AA-493F-9177-C5979DB98415}" type="parTrans" cxnId="{61DF9531-A47B-4A75-B110-2775AB2EA87D}">
      <dgm:prSet/>
      <dgm:spPr/>
      <dgm:t>
        <a:bodyPr/>
        <a:lstStyle/>
        <a:p>
          <a:endParaRPr lang="en-US"/>
        </a:p>
      </dgm:t>
    </dgm:pt>
    <dgm:pt modelId="{77305989-8778-4ABD-B477-C04D47413345}" type="sibTrans" cxnId="{61DF9531-A47B-4A75-B110-2775AB2EA87D}">
      <dgm:prSet/>
      <dgm:spPr/>
      <dgm:t>
        <a:bodyPr/>
        <a:lstStyle/>
        <a:p>
          <a:endParaRPr lang="en-US"/>
        </a:p>
      </dgm:t>
    </dgm:pt>
    <dgm:pt modelId="{2C665A62-D63D-4E1E-B5E6-1F1B25591682}">
      <dgm:prSet/>
      <dgm:spPr/>
      <dgm:t>
        <a:bodyPr/>
        <a:lstStyle/>
        <a:p>
          <a:r>
            <a:rPr lang="en-US" dirty="0"/>
            <a:t>Data on biological factors </a:t>
          </a:r>
        </a:p>
      </dgm:t>
    </dgm:pt>
    <dgm:pt modelId="{195C170D-9900-444A-82FE-615BE916A892}" type="parTrans" cxnId="{E51B17E2-71B5-4629-A517-F655CF309183}">
      <dgm:prSet/>
      <dgm:spPr/>
      <dgm:t>
        <a:bodyPr/>
        <a:lstStyle/>
        <a:p>
          <a:endParaRPr lang="en-US"/>
        </a:p>
      </dgm:t>
    </dgm:pt>
    <dgm:pt modelId="{95EF80D0-5A44-4553-8C86-D24FE925EAA4}" type="sibTrans" cxnId="{E51B17E2-71B5-4629-A517-F655CF309183}">
      <dgm:prSet/>
      <dgm:spPr/>
      <dgm:t>
        <a:bodyPr/>
        <a:lstStyle/>
        <a:p>
          <a:endParaRPr lang="en-US"/>
        </a:p>
      </dgm:t>
    </dgm:pt>
    <dgm:pt modelId="{B555FAC6-3A9C-8D43-86A4-F4165ACCC677}">
      <dgm:prSet/>
      <dgm:spPr/>
      <dgm:t>
        <a:bodyPr/>
        <a:lstStyle/>
        <a:p>
          <a:r>
            <a:rPr lang="en-US" dirty="0"/>
            <a:t>Important to look at how socioeconomic and behavioral factors </a:t>
          </a:r>
          <a:r>
            <a:rPr lang="en-US" b="1" u="sng" dirty="0"/>
            <a:t>are connected</a:t>
          </a:r>
          <a:endParaRPr lang="en-US" dirty="0"/>
        </a:p>
      </dgm:t>
    </dgm:pt>
    <dgm:pt modelId="{84F6AC84-82AE-4F49-94C0-476FDA9D2291}" type="parTrans" cxnId="{CAEC15E2-8A5A-0747-BDD7-C604F57DF2B6}">
      <dgm:prSet/>
      <dgm:spPr/>
      <dgm:t>
        <a:bodyPr/>
        <a:lstStyle/>
        <a:p>
          <a:endParaRPr lang="en-US"/>
        </a:p>
      </dgm:t>
    </dgm:pt>
    <dgm:pt modelId="{12A93B65-F530-F747-9ABE-FE8F85220BB8}" type="sibTrans" cxnId="{CAEC15E2-8A5A-0747-BDD7-C604F57DF2B6}">
      <dgm:prSet/>
      <dgm:spPr/>
      <dgm:t>
        <a:bodyPr/>
        <a:lstStyle/>
        <a:p>
          <a:endParaRPr lang="en-US"/>
        </a:p>
      </dgm:t>
    </dgm:pt>
    <dgm:pt modelId="{E1E80584-7050-6F4A-92E7-BA0A9B4AE5D4}">
      <dgm:prSet/>
      <dgm:spPr/>
      <dgm:t>
        <a:bodyPr/>
        <a:lstStyle/>
        <a:p>
          <a:r>
            <a:rPr lang="en-US" dirty="0">
              <a:sym typeface="Wingdings" pitchFamily="2" charset="2"/>
            </a:rPr>
            <a:t>urban area + SES  no access to healthier foods</a:t>
          </a:r>
          <a:endParaRPr lang="en-US" dirty="0"/>
        </a:p>
      </dgm:t>
    </dgm:pt>
    <dgm:pt modelId="{13FF90E8-796E-1E47-A66A-5368E08E31D5}" type="parTrans" cxnId="{CA221DBE-D7CD-3B4F-87A3-BBB108677CDE}">
      <dgm:prSet/>
      <dgm:spPr/>
      <dgm:t>
        <a:bodyPr/>
        <a:lstStyle/>
        <a:p>
          <a:endParaRPr lang="en-US"/>
        </a:p>
      </dgm:t>
    </dgm:pt>
    <dgm:pt modelId="{BD3508C5-63CA-634A-87EA-F7DB9C21DB60}" type="sibTrans" cxnId="{CA221DBE-D7CD-3B4F-87A3-BBB108677CDE}">
      <dgm:prSet/>
      <dgm:spPr/>
      <dgm:t>
        <a:bodyPr/>
        <a:lstStyle/>
        <a:p>
          <a:endParaRPr lang="en-US"/>
        </a:p>
      </dgm:t>
    </dgm:pt>
    <dgm:pt modelId="{0C6CB5E1-A0ED-5D46-BC75-08325AD2B737}">
      <dgm:prSet/>
      <dgm:spPr/>
      <dgm:t>
        <a:bodyPr/>
        <a:lstStyle/>
        <a:p>
          <a:r>
            <a:rPr lang="en-US" dirty="0"/>
            <a:t>Decreased Access to healthcare </a:t>
          </a:r>
          <a:r>
            <a:rPr lang="en-US" dirty="0">
              <a:sym typeface="Wingdings" pitchFamily="2" charset="2"/>
            </a:rPr>
            <a:t> decreased CRC screening rates</a:t>
          </a:r>
          <a:endParaRPr lang="en-US" dirty="0"/>
        </a:p>
      </dgm:t>
    </dgm:pt>
    <dgm:pt modelId="{B5F41D51-7214-C640-AFAA-195BF1CEDFE4}" type="parTrans" cxnId="{33833F31-A85D-CC47-9A58-113030C18AEC}">
      <dgm:prSet/>
      <dgm:spPr/>
      <dgm:t>
        <a:bodyPr/>
        <a:lstStyle/>
        <a:p>
          <a:endParaRPr lang="en-US"/>
        </a:p>
      </dgm:t>
    </dgm:pt>
    <dgm:pt modelId="{BD16FB47-266C-7847-A26E-EF6E378B9EA2}" type="sibTrans" cxnId="{33833F31-A85D-CC47-9A58-113030C18AEC}">
      <dgm:prSet/>
      <dgm:spPr/>
      <dgm:t>
        <a:bodyPr/>
        <a:lstStyle/>
        <a:p>
          <a:endParaRPr lang="en-US"/>
        </a:p>
      </dgm:t>
    </dgm:pt>
    <dgm:pt modelId="{B4E68090-9C9C-B944-9E03-D228E486CCC4}">
      <dgm:prSet/>
      <dgm:spPr/>
      <dgm:t>
        <a:bodyPr/>
        <a:lstStyle/>
        <a:p>
          <a:r>
            <a:rPr lang="en-US" dirty="0"/>
            <a:t>Less facilities for exercise </a:t>
          </a:r>
          <a:r>
            <a:rPr lang="en-US" dirty="0">
              <a:sym typeface="Wingdings" pitchFamily="2" charset="2"/>
            </a:rPr>
            <a:t> less exercise levels</a:t>
          </a:r>
          <a:endParaRPr lang="en-US" dirty="0"/>
        </a:p>
      </dgm:t>
    </dgm:pt>
    <dgm:pt modelId="{075E4732-A806-1949-B251-DA8CAFCBF191}" type="parTrans" cxnId="{B0BACFBD-F405-8B4A-9C67-02CFAB026F86}">
      <dgm:prSet/>
      <dgm:spPr/>
      <dgm:t>
        <a:bodyPr/>
        <a:lstStyle/>
        <a:p>
          <a:endParaRPr lang="en-US"/>
        </a:p>
      </dgm:t>
    </dgm:pt>
    <dgm:pt modelId="{B2176AAC-0962-2145-AA71-A073934B4349}" type="sibTrans" cxnId="{B0BACFBD-F405-8B4A-9C67-02CFAB026F86}">
      <dgm:prSet/>
      <dgm:spPr/>
      <dgm:t>
        <a:bodyPr/>
        <a:lstStyle/>
        <a:p>
          <a:endParaRPr lang="en-US"/>
        </a:p>
      </dgm:t>
    </dgm:pt>
    <dgm:pt modelId="{8DA8CA34-2515-3548-A3BE-4115C565FC8D}" type="pres">
      <dgm:prSet presAssocID="{1AC8C0F3-6DC9-46D6-83ED-5D59FBE40B17}" presName="linear" presStyleCnt="0">
        <dgm:presLayoutVars>
          <dgm:dir/>
          <dgm:animLvl val="lvl"/>
          <dgm:resizeHandles val="exact"/>
        </dgm:presLayoutVars>
      </dgm:prSet>
      <dgm:spPr/>
    </dgm:pt>
    <dgm:pt modelId="{27D65CDB-B1D2-D342-9ECB-6178A500B02F}" type="pres">
      <dgm:prSet presAssocID="{21217EA2-3B48-44DD-9558-AE5E9E6B4617}" presName="parentLin" presStyleCnt="0"/>
      <dgm:spPr/>
    </dgm:pt>
    <dgm:pt modelId="{3BD88F64-504D-CB46-B281-9003D300E5F1}" type="pres">
      <dgm:prSet presAssocID="{21217EA2-3B48-44DD-9558-AE5E9E6B4617}" presName="parentLeftMargin" presStyleLbl="node1" presStyleIdx="0" presStyleCnt="5"/>
      <dgm:spPr/>
    </dgm:pt>
    <dgm:pt modelId="{37137D6C-03BD-574B-A892-8CC1ACEC5C73}" type="pres">
      <dgm:prSet presAssocID="{21217EA2-3B48-44DD-9558-AE5E9E6B46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0AA98E-033E-1B45-962A-CD69C683A92E}" type="pres">
      <dgm:prSet presAssocID="{21217EA2-3B48-44DD-9558-AE5E9E6B4617}" presName="negativeSpace" presStyleCnt="0"/>
      <dgm:spPr/>
    </dgm:pt>
    <dgm:pt modelId="{989F2B3C-14C6-E94F-A90F-3E005BA68533}" type="pres">
      <dgm:prSet presAssocID="{21217EA2-3B48-44DD-9558-AE5E9E6B4617}" presName="childText" presStyleLbl="conFgAcc1" presStyleIdx="0" presStyleCnt="5">
        <dgm:presLayoutVars>
          <dgm:bulletEnabled val="1"/>
        </dgm:presLayoutVars>
      </dgm:prSet>
      <dgm:spPr/>
    </dgm:pt>
    <dgm:pt modelId="{725CDA09-8875-5341-B5E4-326EACA89640}" type="pres">
      <dgm:prSet presAssocID="{9F327EE0-D9CD-42D2-A445-8C9B6C7AE098}" presName="spaceBetweenRectangles" presStyleCnt="0"/>
      <dgm:spPr/>
    </dgm:pt>
    <dgm:pt modelId="{E1200FFB-28A0-604E-AB8A-74B94594A780}" type="pres">
      <dgm:prSet presAssocID="{3682DAA5-9EF5-41CD-99B5-1FCE0D1865B0}" presName="parentLin" presStyleCnt="0"/>
      <dgm:spPr/>
    </dgm:pt>
    <dgm:pt modelId="{D846B16A-9E3E-DE40-BBEF-05A74E794C06}" type="pres">
      <dgm:prSet presAssocID="{3682DAA5-9EF5-41CD-99B5-1FCE0D1865B0}" presName="parentLeftMargin" presStyleLbl="node1" presStyleIdx="0" presStyleCnt="5"/>
      <dgm:spPr/>
    </dgm:pt>
    <dgm:pt modelId="{FDF1AD59-4CE6-8F4E-8151-45EADDB65EA9}" type="pres">
      <dgm:prSet presAssocID="{3682DAA5-9EF5-41CD-99B5-1FCE0D1865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B7EC81-F384-3F4C-85AE-E10F7D1D3B50}" type="pres">
      <dgm:prSet presAssocID="{3682DAA5-9EF5-41CD-99B5-1FCE0D1865B0}" presName="negativeSpace" presStyleCnt="0"/>
      <dgm:spPr/>
    </dgm:pt>
    <dgm:pt modelId="{0EB71272-29CC-A642-9776-7F16AFBD1011}" type="pres">
      <dgm:prSet presAssocID="{3682DAA5-9EF5-41CD-99B5-1FCE0D1865B0}" presName="childText" presStyleLbl="conFgAcc1" presStyleIdx="1" presStyleCnt="5">
        <dgm:presLayoutVars>
          <dgm:bulletEnabled val="1"/>
        </dgm:presLayoutVars>
      </dgm:prSet>
      <dgm:spPr/>
    </dgm:pt>
    <dgm:pt modelId="{6C5DFE72-6FC1-1C4D-803F-104CE7E69AED}" type="pres">
      <dgm:prSet presAssocID="{62AF2C86-969C-4DBD-8D7E-391FB7DDBF73}" presName="spaceBetweenRectangles" presStyleCnt="0"/>
      <dgm:spPr/>
    </dgm:pt>
    <dgm:pt modelId="{334143AA-3242-DE49-93D6-FE942AD65415}" type="pres">
      <dgm:prSet presAssocID="{49B13112-191B-46A6-921E-7696E594DC6A}" presName="parentLin" presStyleCnt="0"/>
      <dgm:spPr/>
    </dgm:pt>
    <dgm:pt modelId="{E655055B-2360-C246-810C-97E9179E606B}" type="pres">
      <dgm:prSet presAssocID="{49B13112-191B-46A6-921E-7696E594DC6A}" presName="parentLeftMargin" presStyleLbl="node1" presStyleIdx="1" presStyleCnt="5"/>
      <dgm:spPr/>
    </dgm:pt>
    <dgm:pt modelId="{9538A55F-29EB-F84E-87B4-2399572F3116}" type="pres">
      <dgm:prSet presAssocID="{49B13112-191B-46A6-921E-7696E594DC6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83E5C6-7A1C-F043-9A32-A0173041DE00}" type="pres">
      <dgm:prSet presAssocID="{49B13112-191B-46A6-921E-7696E594DC6A}" presName="negativeSpace" presStyleCnt="0"/>
      <dgm:spPr/>
    </dgm:pt>
    <dgm:pt modelId="{47D85AD8-4F85-274E-9F3D-83001DEF2D3D}" type="pres">
      <dgm:prSet presAssocID="{49B13112-191B-46A6-921E-7696E594DC6A}" presName="childText" presStyleLbl="conFgAcc1" presStyleIdx="2" presStyleCnt="5">
        <dgm:presLayoutVars>
          <dgm:bulletEnabled val="1"/>
        </dgm:presLayoutVars>
      </dgm:prSet>
      <dgm:spPr/>
    </dgm:pt>
    <dgm:pt modelId="{937322F1-5B80-7342-AAE9-A0D3171C4B1A}" type="pres">
      <dgm:prSet presAssocID="{1E6E22C3-E531-4370-9284-C0CA1A2025E9}" presName="spaceBetweenRectangles" presStyleCnt="0"/>
      <dgm:spPr/>
    </dgm:pt>
    <dgm:pt modelId="{718F2BE0-C81F-6941-A170-E71B55FD2B68}" type="pres">
      <dgm:prSet presAssocID="{EF6A4E19-11E1-4806-8C1F-8C2D9CA76572}" presName="parentLin" presStyleCnt="0"/>
      <dgm:spPr/>
    </dgm:pt>
    <dgm:pt modelId="{DAF24E1F-EC4B-FE47-9996-D374D690DBA8}" type="pres">
      <dgm:prSet presAssocID="{EF6A4E19-11E1-4806-8C1F-8C2D9CA76572}" presName="parentLeftMargin" presStyleLbl="node1" presStyleIdx="2" presStyleCnt="5"/>
      <dgm:spPr/>
    </dgm:pt>
    <dgm:pt modelId="{97AABF9F-5695-794C-A4F1-7D12507FF6A2}" type="pres">
      <dgm:prSet presAssocID="{EF6A4E19-11E1-4806-8C1F-8C2D9CA7657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B50E38C-2D3D-0D49-892B-2AD125AE8313}" type="pres">
      <dgm:prSet presAssocID="{EF6A4E19-11E1-4806-8C1F-8C2D9CA76572}" presName="negativeSpace" presStyleCnt="0"/>
      <dgm:spPr/>
    </dgm:pt>
    <dgm:pt modelId="{044FF1DB-8FF2-A248-95E6-CE10347148CC}" type="pres">
      <dgm:prSet presAssocID="{EF6A4E19-11E1-4806-8C1F-8C2D9CA76572}" presName="childText" presStyleLbl="conFgAcc1" presStyleIdx="3" presStyleCnt="5">
        <dgm:presLayoutVars>
          <dgm:bulletEnabled val="1"/>
        </dgm:presLayoutVars>
      </dgm:prSet>
      <dgm:spPr/>
    </dgm:pt>
    <dgm:pt modelId="{F626709E-D03C-7A42-9114-87C03DEED323}" type="pres">
      <dgm:prSet presAssocID="{1791E110-6057-459B-A51C-A46C6D99AED0}" presName="spaceBetweenRectangles" presStyleCnt="0"/>
      <dgm:spPr/>
    </dgm:pt>
    <dgm:pt modelId="{40400A5B-8FFF-1E4A-A2A0-FEBD29065719}" type="pres">
      <dgm:prSet presAssocID="{07853550-95B1-4778-AD71-B89533139B62}" presName="parentLin" presStyleCnt="0"/>
      <dgm:spPr/>
    </dgm:pt>
    <dgm:pt modelId="{199C3B11-C1B8-D444-A510-07F6FB566202}" type="pres">
      <dgm:prSet presAssocID="{07853550-95B1-4778-AD71-B89533139B62}" presName="parentLeftMargin" presStyleLbl="node1" presStyleIdx="3" presStyleCnt="5"/>
      <dgm:spPr/>
    </dgm:pt>
    <dgm:pt modelId="{A3CFFD35-7B06-FB4F-BA3D-D7B58547B670}" type="pres">
      <dgm:prSet presAssocID="{07853550-95B1-4778-AD71-B89533139B6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459C1DC-76F8-BE41-955D-FD9481ADF3D0}" type="pres">
      <dgm:prSet presAssocID="{07853550-95B1-4778-AD71-B89533139B62}" presName="negativeSpace" presStyleCnt="0"/>
      <dgm:spPr/>
    </dgm:pt>
    <dgm:pt modelId="{67EFE4D1-1B96-EB41-818B-6B843FA6F6ED}" type="pres">
      <dgm:prSet presAssocID="{07853550-95B1-4778-AD71-B89533139B6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D92AC00-F726-BA44-9737-B53B5D1C9997}" type="presOf" srcId="{7B73C7F0-66FE-4FDD-A503-FE5E9351E4B3}" destId="{044FF1DB-8FF2-A248-95E6-CE10347148CC}" srcOrd="0" destOrd="0" presId="urn:microsoft.com/office/officeart/2005/8/layout/list1"/>
    <dgm:cxn modelId="{07B0810B-7960-5D4A-8F33-FBD745BD1145}" type="presOf" srcId="{EF6A4E19-11E1-4806-8C1F-8C2D9CA76572}" destId="{97AABF9F-5695-794C-A4F1-7D12507FF6A2}" srcOrd="1" destOrd="0" presId="urn:microsoft.com/office/officeart/2005/8/layout/list1"/>
    <dgm:cxn modelId="{6C66CA29-6892-474D-A750-606BC41B024C}" srcId="{1AC8C0F3-6DC9-46D6-83ED-5D59FBE40B17}" destId="{EF6A4E19-11E1-4806-8C1F-8C2D9CA76572}" srcOrd="3" destOrd="0" parTransId="{6C938B80-F3AE-4EC6-8426-6E19BC4CD03F}" sibTransId="{1791E110-6057-459B-A51C-A46C6D99AED0}"/>
    <dgm:cxn modelId="{0C91AC2E-DC08-B24E-B888-3D4DBFB8CCD8}" type="presOf" srcId="{9A4A8648-9263-4C90-A8E7-3803A411D193}" destId="{0EB71272-29CC-A642-9776-7F16AFBD1011}" srcOrd="0" destOrd="1" presId="urn:microsoft.com/office/officeart/2005/8/layout/list1"/>
    <dgm:cxn modelId="{33833F31-A85D-CC47-9A58-113030C18AEC}" srcId="{B555FAC6-3A9C-8D43-86A4-F4165ACCC677}" destId="{0C6CB5E1-A0ED-5D46-BC75-08325AD2B737}" srcOrd="1" destOrd="0" parTransId="{B5F41D51-7214-C640-AFAA-195BF1CEDFE4}" sibTransId="{BD16FB47-266C-7847-A26E-EF6E378B9EA2}"/>
    <dgm:cxn modelId="{61DF9531-A47B-4A75-B110-2775AB2EA87D}" srcId="{1AC8C0F3-6DC9-46D6-83ED-5D59FBE40B17}" destId="{07853550-95B1-4778-AD71-B89533139B62}" srcOrd="4" destOrd="0" parTransId="{32ED7CCC-06AA-493F-9177-C5979DB98415}" sibTransId="{77305989-8778-4ABD-B477-C04D47413345}"/>
    <dgm:cxn modelId="{0982E140-6FCA-6042-9592-CE08C98BC609}" type="presOf" srcId="{EF6A4E19-11E1-4806-8C1F-8C2D9CA76572}" destId="{DAF24E1F-EC4B-FE47-9996-D374D690DBA8}" srcOrd="0" destOrd="0" presId="urn:microsoft.com/office/officeart/2005/8/layout/list1"/>
    <dgm:cxn modelId="{BF52CD4C-1407-48CB-A4CE-F27CC5BF9DFE}" srcId="{21217EA2-3B48-44DD-9558-AE5E9E6B4617}" destId="{741B7F58-59AF-4F73-B079-BD7945AC7BE2}" srcOrd="0" destOrd="0" parTransId="{8DF4D354-6814-4510-B395-2BDCC308E8FF}" sibTransId="{3DCBF9E7-AE31-40A5-BB65-D4A17FC16D15}"/>
    <dgm:cxn modelId="{FC9B885F-ADE2-674B-A19B-57800B0836AE}" type="presOf" srcId="{1AC8C0F3-6DC9-46D6-83ED-5D59FBE40B17}" destId="{8DA8CA34-2515-3548-A3BE-4115C565FC8D}" srcOrd="0" destOrd="0" presId="urn:microsoft.com/office/officeart/2005/8/layout/list1"/>
    <dgm:cxn modelId="{D9010267-8A3E-4D34-A1A5-42A203D11402}" srcId="{1AC8C0F3-6DC9-46D6-83ED-5D59FBE40B17}" destId="{21217EA2-3B48-44DD-9558-AE5E9E6B4617}" srcOrd="0" destOrd="0" parTransId="{9B6E1154-9433-4A93-9CB8-0DFB3C4D4637}" sibTransId="{9F327EE0-D9CD-42D2-A445-8C9B6C7AE098}"/>
    <dgm:cxn modelId="{7D0D6C6B-39D7-48FC-9988-602CBB4415E4}" srcId="{1AC8C0F3-6DC9-46D6-83ED-5D59FBE40B17}" destId="{49B13112-191B-46A6-921E-7696E594DC6A}" srcOrd="2" destOrd="0" parTransId="{B9636C7C-B6C4-4072-8FDF-3FA0B15001F8}" sibTransId="{1E6E22C3-E531-4370-9284-C0CA1A2025E9}"/>
    <dgm:cxn modelId="{9D304077-6C5C-5546-9A26-BE5B6FBF74DB}" type="presOf" srcId="{0C6CB5E1-A0ED-5D46-BC75-08325AD2B737}" destId="{67EFE4D1-1B96-EB41-818B-6B843FA6F6ED}" srcOrd="0" destOrd="3" presId="urn:microsoft.com/office/officeart/2005/8/layout/list1"/>
    <dgm:cxn modelId="{5F28AA79-48CE-4DA8-ACBD-75FF4B1FFB09}" srcId="{3682DAA5-9EF5-41CD-99B5-1FCE0D1865B0}" destId="{9A4A8648-9263-4C90-A8E7-3803A411D193}" srcOrd="1" destOrd="0" parTransId="{5353F967-DDB9-48C0-8E40-06D126F76313}" sibTransId="{D6FBCBC1-58E2-49F0-83F9-2A872FD58800}"/>
    <dgm:cxn modelId="{646E837D-349D-1E46-9C81-D60A126332F0}" type="presOf" srcId="{B4E68090-9C9C-B944-9E03-D228E486CCC4}" destId="{67EFE4D1-1B96-EB41-818B-6B843FA6F6ED}" srcOrd="0" destOrd="4" presId="urn:microsoft.com/office/officeart/2005/8/layout/list1"/>
    <dgm:cxn modelId="{AD844981-83BA-6449-B51F-C2A35C5734E5}" type="presOf" srcId="{07853550-95B1-4778-AD71-B89533139B62}" destId="{A3CFFD35-7B06-FB4F-BA3D-D7B58547B670}" srcOrd="1" destOrd="0" presId="urn:microsoft.com/office/officeart/2005/8/layout/list1"/>
    <dgm:cxn modelId="{BE388D84-DEF9-A043-B5BD-5F34A87E4F0B}" type="presOf" srcId="{B555FAC6-3A9C-8D43-86A4-F4165ACCC677}" destId="{67EFE4D1-1B96-EB41-818B-6B843FA6F6ED}" srcOrd="0" destOrd="1" presId="urn:microsoft.com/office/officeart/2005/8/layout/list1"/>
    <dgm:cxn modelId="{FA25508D-4947-4BDE-A03B-60A5D61276A2}" srcId="{3682DAA5-9EF5-41CD-99B5-1FCE0D1865B0}" destId="{C1613B9C-0825-44ED-9054-6C53362FCEAC}" srcOrd="0" destOrd="0" parTransId="{826C0E87-C4B1-4F5B-AC98-92537D724A03}" sibTransId="{81A594F8-B649-43B6-85ED-F28964BFFD46}"/>
    <dgm:cxn modelId="{D11BA294-17D4-42C3-A65D-1465C0D4B012}" srcId="{49B13112-191B-46A6-921E-7696E594DC6A}" destId="{C5C661FE-3373-49DA-B5F6-3DF7FC59970E}" srcOrd="0" destOrd="0" parTransId="{33A4F187-1C56-4651-98F5-D3F587FA21F3}" sibTransId="{8D76DFAF-8F29-4530-9D22-85125B0C8D49}"/>
    <dgm:cxn modelId="{FCDB139C-805F-F04A-B74D-8A8681970454}" type="presOf" srcId="{2C665A62-D63D-4E1E-B5E6-1F1B25591682}" destId="{67EFE4D1-1B96-EB41-818B-6B843FA6F6ED}" srcOrd="0" destOrd="0" presId="urn:microsoft.com/office/officeart/2005/8/layout/list1"/>
    <dgm:cxn modelId="{068258A7-D47D-474D-ABA6-A9EF47F892CC}" type="presOf" srcId="{10A100FB-C887-4A8A-9864-9159CC2CCDF3}" destId="{989F2B3C-14C6-E94F-A90F-3E005BA68533}" srcOrd="0" destOrd="1" presId="urn:microsoft.com/office/officeart/2005/8/layout/list1"/>
    <dgm:cxn modelId="{048B7CAD-FDDE-47CE-BDD5-BA894A5D7249}" srcId="{21217EA2-3B48-44DD-9558-AE5E9E6B4617}" destId="{10A100FB-C887-4A8A-9864-9159CC2CCDF3}" srcOrd="1" destOrd="0" parTransId="{FFF8E4E8-900F-47C3-A636-9D325819EB05}" sibTransId="{891A6F34-E089-4A75-A4E5-BAE8C66122D4}"/>
    <dgm:cxn modelId="{59092FAE-F550-4672-A10A-1BE02A0BDA75}" srcId="{EF6A4E19-11E1-4806-8C1F-8C2D9CA76572}" destId="{7B73C7F0-66FE-4FDD-A503-FE5E9351E4B3}" srcOrd="0" destOrd="0" parTransId="{E7FBD0F7-AC10-4314-B167-5C2E4552F30A}" sibTransId="{DD33C166-BE94-47F5-9892-4F820143D8F7}"/>
    <dgm:cxn modelId="{E7D639AE-AAC3-4C43-ADFB-68F9E0E10143}" type="presOf" srcId="{49B13112-191B-46A6-921E-7696E594DC6A}" destId="{E655055B-2360-C246-810C-97E9179E606B}" srcOrd="0" destOrd="0" presId="urn:microsoft.com/office/officeart/2005/8/layout/list1"/>
    <dgm:cxn modelId="{58D5B8AF-9E84-4645-9DD9-451C2B615424}" type="presOf" srcId="{C5C661FE-3373-49DA-B5F6-3DF7FC59970E}" destId="{47D85AD8-4F85-274E-9F3D-83001DEF2D3D}" srcOrd="0" destOrd="0" presId="urn:microsoft.com/office/officeart/2005/8/layout/list1"/>
    <dgm:cxn modelId="{E9BE71B1-09E1-1E43-BA60-AEB5BA9D4C36}" type="presOf" srcId="{3682DAA5-9EF5-41CD-99B5-1FCE0D1865B0}" destId="{FDF1AD59-4CE6-8F4E-8151-45EADDB65EA9}" srcOrd="1" destOrd="0" presId="urn:microsoft.com/office/officeart/2005/8/layout/list1"/>
    <dgm:cxn modelId="{4BD3F0BA-17BC-2143-9C4B-C3443DD2524E}" type="presOf" srcId="{3682DAA5-9EF5-41CD-99B5-1FCE0D1865B0}" destId="{D846B16A-9E3E-DE40-BBEF-05A74E794C06}" srcOrd="0" destOrd="0" presId="urn:microsoft.com/office/officeart/2005/8/layout/list1"/>
    <dgm:cxn modelId="{46A358BB-D78A-B040-9171-33B09F345D06}" type="presOf" srcId="{49B13112-191B-46A6-921E-7696E594DC6A}" destId="{9538A55F-29EB-F84E-87B4-2399572F3116}" srcOrd="1" destOrd="0" presId="urn:microsoft.com/office/officeart/2005/8/layout/list1"/>
    <dgm:cxn modelId="{B0BACFBD-F405-8B4A-9C67-02CFAB026F86}" srcId="{B555FAC6-3A9C-8D43-86A4-F4165ACCC677}" destId="{B4E68090-9C9C-B944-9E03-D228E486CCC4}" srcOrd="2" destOrd="0" parTransId="{075E4732-A806-1949-B251-DA8CAFCBF191}" sibTransId="{B2176AAC-0962-2145-AA71-A073934B4349}"/>
    <dgm:cxn modelId="{CA221DBE-D7CD-3B4F-87A3-BBB108677CDE}" srcId="{B555FAC6-3A9C-8D43-86A4-F4165ACCC677}" destId="{E1E80584-7050-6F4A-92E7-BA0A9B4AE5D4}" srcOrd="0" destOrd="0" parTransId="{13FF90E8-796E-1E47-A66A-5368E08E31D5}" sibTransId="{BD3508C5-63CA-634A-87EA-F7DB9C21DB60}"/>
    <dgm:cxn modelId="{57156AD2-5529-B842-BE9C-68F7C2F1C11F}" type="presOf" srcId="{21217EA2-3B48-44DD-9558-AE5E9E6B4617}" destId="{37137D6C-03BD-574B-A892-8CC1ACEC5C73}" srcOrd="1" destOrd="0" presId="urn:microsoft.com/office/officeart/2005/8/layout/list1"/>
    <dgm:cxn modelId="{83A311D7-8440-C540-96A3-11F05F61FBA1}" type="presOf" srcId="{741B7F58-59AF-4F73-B079-BD7945AC7BE2}" destId="{989F2B3C-14C6-E94F-A90F-3E005BA68533}" srcOrd="0" destOrd="0" presId="urn:microsoft.com/office/officeart/2005/8/layout/list1"/>
    <dgm:cxn modelId="{2067ACD7-0525-D149-99BA-5220D728F71F}" type="presOf" srcId="{07853550-95B1-4778-AD71-B89533139B62}" destId="{199C3B11-C1B8-D444-A510-07F6FB566202}" srcOrd="0" destOrd="0" presId="urn:microsoft.com/office/officeart/2005/8/layout/list1"/>
    <dgm:cxn modelId="{F9011BE1-584F-8C4E-8A68-9F9B4C28D66E}" type="presOf" srcId="{21217EA2-3B48-44DD-9558-AE5E9E6B4617}" destId="{3BD88F64-504D-CB46-B281-9003D300E5F1}" srcOrd="0" destOrd="0" presId="urn:microsoft.com/office/officeart/2005/8/layout/list1"/>
    <dgm:cxn modelId="{CAEC15E2-8A5A-0747-BDD7-C604F57DF2B6}" srcId="{07853550-95B1-4778-AD71-B89533139B62}" destId="{B555FAC6-3A9C-8D43-86A4-F4165ACCC677}" srcOrd="1" destOrd="0" parTransId="{84F6AC84-82AE-4F49-94C0-476FDA9D2291}" sibTransId="{12A93B65-F530-F747-9ABE-FE8F85220BB8}"/>
    <dgm:cxn modelId="{E51B17E2-71B5-4629-A517-F655CF309183}" srcId="{07853550-95B1-4778-AD71-B89533139B62}" destId="{2C665A62-D63D-4E1E-B5E6-1F1B25591682}" srcOrd="0" destOrd="0" parTransId="{195C170D-9900-444A-82FE-615BE916A892}" sibTransId="{95EF80D0-5A44-4553-8C86-D24FE925EAA4}"/>
    <dgm:cxn modelId="{42535EEC-88DD-496B-A0BD-484CBC866625}" srcId="{1AC8C0F3-6DC9-46D6-83ED-5D59FBE40B17}" destId="{3682DAA5-9EF5-41CD-99B5-1FCE0D1865B0}" srcOrd="1" destOrd="0" parTransId="{87CFB9E3-5351-47CB-A405-E0564CA9FC00}" sibTransId="{62AF2C86-969C-4DBD-8D7E-391FB7DDBF73}"/>
    <dgm:cxn modelId="{E5E14EF1-E20B-ED4A-86E7-F2565D1BBA37}" type="presOf" srcId="{E1E80584-7050-6F4A-92E7-BA0A9B4AE5D4}" destId="{67EFE4D1-1B96-EB41-818B-6B843FA6F6ED}" srcOrd="0" destOrd="2" presId="urn:microsoft.com/office/officeart/2005/8/layout/list1"/>
    <dgm:cxn modelId="{3E7301FE-C6D8-9F47-8D50-4CCB58CCDEE7}" type="presOf" srcId="{C1613B9C-0825-44ED-9054-6C53362FCEAC}" destId="{0EB71272-29CC-A642-9776-7F16AFBD1011}" srcOrd="0" destOrd="0" presId="urn:microsoft.com/office/officeart/2005/8/layout/list1"/>
    <dgm:cxn modelId="{8E267B94-FF50-4540-BFB0-E07B478A4025}" type="presParOf" srcId="{8DA8CA34-2515-3548-A3BE-4115C565FC8D}" destId="{27D65CDB-B1D2-D342-9ECB-6178A500B02F}" srcOrd="0" destOrd="0" presId="urn:microsoft.com/office/officeart/2005/8/layout/list1"/>
    <dgm:cxn modelId="{8E0B0430-3DCD-E940-AD52-D3ED40D239B3}" type="presParOf" srcId="{27D65CDB-B1D2-D342-9ECB-6178A500B02F}" destId="{3BD88F64-504D-CB46-B281-9003D300E5F1}" srcOrd="0" destOrd="0" presId="urn:microsoft.com/office/officeart/2005/8/layout/list1"/>
    <dgm:cxn modelId="{DD43DF56-C439-3040-AFD4-C44F6FDFF51F}" type="presParOf" srcId="{27D65CDB-B1D2-D342-9ECB-6178A500B02F}" destId="{37137D6C-03BD-574B-A892-8CC1ACEC5C73}" srcOrd="1" destOrd="0" presId="urn:microsoft.com/office/officeart/2005/8/layout/list1"/>
    <dgm:cxn modelId="{67D6C3B9-0DAB-074C-A267-79F579CB6141}" type="presParOf" srcId="{8DA8CA34-2515-3548-A3BE-4115C565FC8D}" destId="{CD0AA98E-033E-1B45-962A-CD69C683A92E}" srcOrd="1" destOrd="0" presId="urn:microsoft.com/office/officeart/2005/8/layout/list1"/>
    <dgm:cxn modelId="{DBB35309-50DE-FF43-858F-BD04C5ACF82B}" type="presParOf" srcId="{8DA8CA34-2515-3548-A3BE-4115C565FC8D}" destId="{989F2B3C-14C6-E94F-A90F-3E005BA68533}" srcOrd="2" destOrd="0" presId="urn:microsoft.com/office/officeart/2005/8/layout/list1"/>
    <dgm:cxn modelId="{739F5B72-72B5-4D41-82CB-567B2EFE0636}" type="presParOf" srcId="{8DA8CA34-2515-3548-A3BE-4115C565FC8D}" destId="{725CDA09-8875-5341-B5E4-326EACA89640}" srcOrd="3" destOrd="0" presId="urn:microsoft.com/office/officeart/2005/8/layout/list1"/>
    <dgm:cxn modelId="{AB6DC7D7-FA0E-0541-9CC8-59067B49E4CB}" type="presParOf" srcId="{8DA8CA34-2515-3548-A3BE-4115C565FC8D}" destId="{E1200FFB-28A0-604E-AB8A-74B94594A780}" srcOrd="4" destOrd="0" presId="urn:microsoft.com/office/officeart/2005/8/layout/list1"/>
    <dgm:cxn modelId="{89D667CD-61AF-094B-913B-9672189506F6}" type="presParOf" srcId="{E1200FFB-28A0-604E-AB8A-74B94594A780}" destId="{D846B16A-9E3E-DE40-BBEF-05A74E794C06}" srcOrd="0" destOrd="0" presId="urn:microsoft.com/office/officeart/2005/8/layout/list1"/>
    <dgm:cxn modelId="{DAF7DBBC-FDA7-1C46-8086-91F12ECF841E}" type="presParOf" srcId="{E1200FFB-28A0-604E-AB8A-74B94594A780}" destId="{FDF1AD59-4CE6-8F4E-8151-45EADDB65EA9}" srcOrd="1" destOrd="0" presId="urn:microsoft.com/office/officeart/2005/8/layout/list1"/>
    <dgm:cxn modelId="{D958D1AF-2D6A-194E-8044-28350C34855B}" type="presParOf" srcId="{8DA8CA34-2515-3548-A3BE-4115C565FC8D}" destId="{EAB7EC81-F384-3F4C-85AE-E10F7D1D3B50}" srcOrd="5" destOrd="0" presId="urn:microsoft.com/office/officeart/2005/8/layout/list1"/>
    <dgm:cxn modelId="{1E4FF697-84F1-EA46-80E5-133D38EF127F}" type="presParOf" srcId="{8DA8CA34-2515-3548-A3BE-4115C565FC8D}" destId="{0EB71272-29CC-A642-9776-7F16AFBD1011}" srcOrd="6" destOrd="0" presId="urn:microsoft.com/office/officeart/2005/8/layout/list1"/>
    <dgm:cxn modelId="{42B4F4C4-56A1-B441-ABBC-2E2C80286FA8}" type="presParOf" srcId="{8DA8CA34-2515-3548-A3BE-4115C565FC8D}" destId="{6C5DFE72-6FC1-1C4D-803F-104CE7E69AED}" srcOrd="7" destOrd="0" presId="urn:microsoft.com/office/officeart/2005/8/layout/list1"/>
    <dgm:cxn modelId="{5208E947-CA10-EF42-87D9-10AD403C9CD8}" type="presParOf" srcId="{8DA8CA34-2515-3548-A3BE-4115C565FC8D}" destId="{334143AA-3242-DE49-93D6-FE942AD65415}" srcOrd="8" destOrd="0" presId="urn:microsoft.com/office/officeart/2005/8/layout/list1"/>
    <dgm:cxn modelId="{A27BC9D2-9EA8-AF40-9493-1E5108784D69}" type="presParOf" srcId="{334143AA-3242-DE49-93D6-FE942AD65415}" destId="{E655055B-2360-C246-810C-97E9179E606B}" srcOrd="0" destOrd="0" presId="urn:microsoft.com/office/officeart/2005/8/layout/list1"/>
    <dgm:cxn modelId="{F18C992B-B297-8D40-9911-96C0FE3F1823}" type="presParOf" srcId="{334143AA-3242-DE49-93D6-FE942AD65415}" destId="{9538A55F-29EB-F84E-87B4-2399572F3116}" srcOrd="1" destOrd="0" presId="urn:microsoft.com/office/officeart/2005/8/layout/list1"/>
    <dgm:cxn modelId="{63B835FA-3521-FF4B-AA0A-119C5F1B5F4E}" type="presParOf" srcId="{8DA8CA34-2515-3548-A3BE-4115C565FC8D}" destId="{D783E5C6-7A1C-F043-9A32-A0173041DE00}" srcOrd="9" destOrd="0" presId="urn:microsoft.com/office/officeart/2005/8/layout/list1"/>
    <dgm:cxn modelId="{0933FDD2-0E03-9A4B-A7DC-180E1DD0529B}" type="presParOf" srcId="{8DA8CA34-2515-3548-A3BE-4115C565FC8D}" destId="{47D85AD8-4F85-274E-9F3D-83001DEF2D3D}" srcOrd="10" destOrd="0" presId="urn:microsoft.com/office/officeart/2005/8/layout/list1"/>
    <dgm:cxn modelId="{9DED975A-13D1-C240-96DC-ABF86D62C2BE}" type="presParOf" srcId="{8DA8CA34-2515-3548-A3BE-4115C565FC8D}" destId="{937322F1-5B80-7342-AAE9-A0D3171C4B1A}" srcOrd="11" destOrd="0" presId="urn:microsoft.com/office/officeart/2005/8/layout/list1"/>
    <dgm:cxn modelId="{15DDC0C0-5DA6-CE4C-BDEB-6BC66609F311}" type="presParOf" srcId="{8DA8CA34-2515-3548-A3BE-4115C565FC8D}" destId="{718F2BE0-C81F-6941-A170-E71B55FD2B68}" srcOrd="12" destOrd="0" presId="urn:microsoft.com/office/officeart/2005/8/layout/list1"/>
    <dgm:cxn modelId="{B035A17E-A889-4749-AF2C-73B336355A55}" type="presParOf" srcId="{718F2BE0-C81F-6941-A170-E71B55FD2B68}" destId="{DAF24E1F-EC4B-FE47-9996-D374D690DBA8}" srcOrd="0" destOrd="0" presId="urn:microsoft.com/office/officeart/2005/8/layout/list1"/>
    <dgm:cxn modelId="{AB8AFD11-773A-9449-8A59-E71373A89362}" type="presParOf" srcId="{718F2BE0-C81F-6941-A170-E71B55FD2B68}" destId="{97AABF9F-5695-794C-A4F1-7D12507FF6A2}" srcOrd="1" destOrd="0" presId="urn:microsoft.com/office/officeart/2005/8/layout/list1"/>
    <dgm:cxn modelId="{434663C3-29F3-DC4B-A636-B417C714C48E}" type="presParOf" srcId="{8DA8CA34-2515-3548-A3BE-4115C565FC8D}" destId="{9B50E38C-2D3D-0D49-892B-2AD125AE8313}" srcOrd="13" destOrd="0" presId="urn:microsoft.com/office/officeart/2005/8/layout/list1"/>
    <dgm:cxn modelId="{EFE3CE2A-9C78-4449-9CCE-3CAE1E47B462}" type="presParOf" srcId="{8DA8CA34-2515-3548-A3BE-4115C565FC8D}" destId="{044FF1DB-8FF2-A248-95E6-CE10347148CC}" srcOrd="14" destOrd="0" presId="urn:microsoft.com/office/officeart/2005/8/layout/list1"/>
    <dgm:cxn modelId="{AEA4326D-A312-9C4A-B819-0A4F77A4D8C3}" type="presParOf" srcId="{8DA8CA34-2515-3548-A3BE-4115C565FC8D}" destId="{F626709E-D03C-7A42-9114-87C03DEED323}" srcOrd="15" destOrd="0" presId="urn:microsoft.com/office/officeart/2005/8/layout/list1"/>
    <dgm:cxn modelId="{43A53292-594E-4D48-8A9E-EC97867BBAA7}" type="presParOf" srcId="{8DA8CA34-2515-3548-A3BE-4115C565FC8D}" destId="{40400A5B-8FFF-1E4A-A2A0-FEBD29065719}" srcOrd="16" destOrd="0" presId="urn:microsoft.com/office/officeart/2005/8/layout/list1"/>
    <dgm:cxn modelId="{DB166710-B6C7-4D4D-A65A-ADE3898F2A2F}" type="presParOf" srcId="{40400A5B-8FFF-1E4A-A2A0-FEBD29065719}" destId="{199C3B11-C1B8-D444-A510-07F6FB566202}" srcOrd="0" destOrd="0" presId="urn:microsoft.com/office/officeart/2005/8/layout/list1"/>
    <dgm:cxn modelId="{FB9C182C-966F-3942-83BA-7FC1EE79B821}" type="presParOf" srcId="{40400A5B-8FFF-1E4A-A2A0-FEBD29065719}" destId="{A3CFFD35-7B06-FB4F-BA3D-D7B58547B670}" srcOrd="1" destOrd="0" presId="urn:microsoft.com/office/officeart/2005/8/layout/list1"/>
    <dgm:cxn modelId="{5D8B61D4-51DE-A44F-A0B2-8A203211856D}" type="presParOf" srcId="{8DA8CA34-2515-3548-A3BE-4115C565FC8D}" destId="{A459C1DC-76F8-BE41-955D-FD9481ADF3D0}" srcOrd="17" destOrd="0" presId="urn:microsoft.com/office/officeart/2005/8/layout/list1"/>
    <dgm:cxn modelId="{DE78D241-D2E3-294B-847D-6CF3A0D2EB94}" type="presParOf" srcId="{8DA8CA34-2515-3548-A3BE-4115C565FC8D}" destId="{67EFE4D1-1B96-EB41-818B-6B843FA6F6E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6A61B-BA91-2643-8446-FA4998458B16}">
      <dsp:nvSpPr>
        <dsp:cNvPr id="0" name=""/>
        <dsp:cNvSpPr/>
      </dsp:nvSpPr>
      <dsp:spPr>
        <a:xfrm>
          <a:off x="3021307" y="1771053"/>
          <a:ext cx="2137597" cy="37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93"/>
              </a:lnTo>
              <a:lnTo>
                <a:pt x="2137597" y="185493"/>
              </a:lnTo>
              <a:lnTo>
                <a:pt x="2137597" y="37098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7BE74-908B-CA41-A1EE-7D61BF1D3295}">
      <dsp:nvSpPr>
        <dsp:cNvPr id="0" name=""/>
        <dsp:cNvSpPr/>
      </dsp:nvSpPr>
      <dsp:spPr>
        <a:xfrm>
          <a:off x="2975587" y="1771053"/>
          <a:ext cx="91440" cy="3709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98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B2FF9-D321-204D-93B8-5F7F59352A5F}">
      <dsp:nvSpPr>
        <dsp:cNvPr id="0" name=""/>
        <dsp:cNvSpPr/>
      </dsp:nvSpPr>
      <dsp:spPr>
        <a:xfrm>
          <a:off x="883710" y="1771053"/>
          <a:ext cx="2137597" cy="370987"/>
        </a:xfrm>
        <a:custGeom>
          <a:avLst/>
          <a:gdLst/>
          <a:ahLst/>
          <a:cxnLst/>
          <a:rect l="0" t="0" r="0" b="0"/>
          <a:pathLst>
            <a:path>
              <a:moveTo>
                <a:pt x="2137597" y="0"/>
              </a:moveTo>
              <a:lnTo>
                <a:pt x="2137597" y="185493"/>
              </a:lnTo>
              <a:lnTo>
                <a:pt x="0" y="185493"/>
              </a:lnTo>
              <a:lnTo>
                <a:pt x="0" y="37098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FB031-AF6B-BB4D-A89B-E86B7398B894}">
      <dsp:nvSpPr>
        <dsp:cNvPr id="0" name=""/>
        <dsp:cNvSpPr/>
      </dsp:nvSpPr>
      <dsp:spPr>
        <a:xfrm>
          <a:off x="2138002" y="887748"/>
          <a:ext cx="1766609" cy="883304"/>
        </a:xfrm>
        <a:prstGeom prst="rect">
          <a:avLst/>
        </a:prstGeom>
        <a:solidFill>
          <a:srgbClr val="C0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 Factors</a:t>
          </a:r>
        </a:p>
      </dsp:txBody>
      <dsp:txXfrm>
        <a:off x="2138002" y="887748"/>
        <a:ext cx="1766609" cy="883304"/>
      </dsp:txXfrm>
    </dsp:sp>
    <dsp:sp modelId="{5A132D13-9A59-6B47-820F-1FDED362CD5D}">
      <dsp:nvSpPr>
        <dsp:cNvPr id="0" name=""/>
        <dsp:cNvSpPr/>
      </dsp:nvSpPr>
      <dsp:spPr>
        <a:xfrm>
          <a:off x="405" y="2142040"/>
          <a:ext cx="1766609" cy="883304"/>
        </a:xfrm>
        <a:prstGeom prst="rec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Biological</a:t>
          </a:r>
        </a:p>
      </dsp:txBody>
      <dsp:txXfrm>
        <a:off x="405" y="2142040"/>
        <a:ext cx="1766609" cy="883304"/>
      </dsp:txXfrm>
    </dsp:sp>
    <dsp:sp modelId="{5D041F77-0F68-144F-BFF2-7E29C51FAE7B}">
      <dsp:nvSpPr>
        <dsp:cNvPr id="0" name=""/>
        <dsp:cNvSpPr/>
      </dsp:nvSpPr>
      <dsp:spPr>
        <a:xfrm>
          <a:off x="2138002" y="2142040"/>
          <a:ext cx="1766609" cy="883304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Socioeconomic</a:t>
          </a:r>
        </a:p>
      </dsp:txBody>
      <dsp:txXfrm>
        <a:off x="2138002" y="2142040"/>
        <a:ext cx="1766609" cy="883304"/>
      </dsp:txXfrm>
    </dsp:sp>
    <dsp:sp modelId="{FBF4C864-F3CC-7447-AD56-7863ECDA4B06}">
      <dsp:nvSpPr>
        <dsp:cNvPr id="0" name=""/>
        <dsp:cNvSpPr/>
      </dsp:nvSpPr>
      <dsp:spPr>
        <a:xfrm>
          <a:off x="4275600" y="2142040"/>
          <a:ext cx="1766609" cy="883304"/>
        </a:xfrm>
        <a:prstGeom prst="rect">
          <a:avLst/>
        </a:prstGeom>
        <a:solidFill>
          <a:schemeClr val="accent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Behavioral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(Health Behaviors + BMI)</a:t>
          </a:r>
        </a:p>
      </dsp:txBody>
      <dsp:txXfrm>
        <a:off x="4275600" y="2142040"/>
        <a:ext cx="1766609" cy="883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B4834-25DA-3E46-AAF2-4357C84BC8EC}">
      <dsp:nvSpPr>
        <dsp:cNvPr id="0" name=""/>
        <dsp:cNvSpPr/>
      </dsp:nvSpPr>
      <dsp:spPr>
        <a:xfrm>
          <a:off x="543" y="277904"/>
          <a:ext cx="2339657" cy="2807589"/>
        </a:xfrm>
        <a:prstGeom prst="roundRect">
          <a:avLst>
            <a:gd name="adj" fmla="val 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Step 1</a:t>
          </a:r>
          <a:endParaRPr lang="en-US" sz="2600" b="1" kern="1200" dirty="0"/>
        </a:p>
      </dsp:txBody>
      <dsp:txXfrm rot="16200000">
        <a:off x="-916602" y="1195050"/>
        <a:ext cx="2302223" cy="467931"/>
      </dsp:txXfrm>
    </dsp:sp>
    <dsp:sp modelId="{4524581C-2BF3-E149-BA4E-0E748D504941}">
      <dsp:nvSpPr>
        <dsp:cNvPr id="0" name=""/>
        <dsp:cNvSpPr/>
      </dsp:nvSpPr>
      <dsp:spPr>
        <a:xfrm>
          <a:off x="468475" y="277904"/>
          <a:ext cx="1743045" cy="280758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CRC Risk factors examined and classified into groups</a:t>
          </a:r>
        </a:p>
      </dsp:txBody>
      <dsp:txXfrm>
        <a:off x="468475" y="277904"/>
        <a:ext cx="1743045" cy="2807589"/>
      </dsp:txXfrm>
    </dsp:sp>
    <dsp:sp modelId="{0AC675EB-07F6-5645-A7DD-7614848375DA}">
      <dsp:nvSpPr>
        <dsp:cNvPr id="0" name=""/>
        <dsp:cNvSpPr/>
      </dsp:nvSpPr>
      <dsp:spPr>
        <a:xfrm>
          <a:off x="2422089" y="277904"/>
          <a:ext cx="2339657" cy="2807589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Step 2</a:t>
          </a:r>
          <a:endParaRPr lang="en-US" sz="2600" b="1" kern="1200" dirty="0"/>
        </a:p>
      </dsp:txBody>
      <dsp:txXfrm rot="16200000">
        <a:off x="1504943" y="1195050"/>
        <a:ext cx="2302223" cy="467931"/>
      </dsp:txXfrm>
    </dsp:sp>
    <dsp:sp modelId="{D168FB87-A1D1-544F-BE77-4DF3D7794CC0}">
      <dsp:nvSpPr>
        <dsp:cNvPr id="0" name=""/>
        <dsp:cNvSpPr/>
      </dsp:nvSpPr>
      <dsp:spPr>
        <a:xfrm rot="5400000">
          <a:off x="2227547" y="2508566"/>
          <a:ext cx="412480" cy="3509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8A13E8-8334-904C-8CCA-FF2E118A00B1}">
      <dsp:nvSpPr>
        <dsp:cNvPr id="0" name=""/>
        <dsp:cNvSpPr/>
      </dsp:nvSpPr>
      <dsp:spPr>
        <a:xfrm>
          <a:off x="2890021" y="277904"/>
          <a:ext cx="1743045" cy="280758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u="none" kern="1200" dirty="0">
              <a:solidFill>
                <a:schemeClr val="tx1"/>
              </a:solidFill>
            </a:rPr>
            <a:t>Cross sectional research study using secondary data from Key Indicators of Health Report (2017) to gather data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890021" y="277904"/>
        <a:ext cx="1743045" cy="2807589"/>
      </dsp:txXfrm>
    </dsp:sp>
    <dsp:sp modelId="{A6B98605-1B67-FF44-AD42-38A0E57915BF}">
      <dsp:nvSpPr>
        <dsp:cNvPr id="0" name=""/>
        <dsp:cNvSpPr/>
      </dsp:nvSpPr>
      <dsp:spPr>
        <a:xfrm>
          <a:off x="4843635" y="277904"/>
          <a:ext cx="2339657" cy="2807589"/>
        </a:xfrm>
        <a:prstGeom prst="roundRect">
          <a:avLst>
            <a:gd name="adj" fmla="val 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Step 3</a:t>
          </a:r>
          <a:endParaRPr lang="en-US" sz="2600" b="1" kern="1200" dirty="0"/>
        </a:p>
      </dsp:txBody>
      <dsp:txXfrm rot="16200000">
        <a:off x="3926489" y="1195050"/>
        <a:ext cx="2302223" cy="467931"/>
      </dsp:txXfrm>
    </dsp:sp>
    <dsp:sp modelId="{B501C298-58D0-3B4E-8434-E4ECB4B973F5}">
      <dsp:nvSpPr>
        <dsp:cNvPr id="0" name=""/>
        <dsp:cNvSpPr/>
      </dsp:nvSpPr>
      <dsp:spPr>
        <a:xfrm rot="5400000">
          <a:off x="4649093" y="2508566"/>
          <a:ext cx="412480" cy="3509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DAE51F-CBEB-1D44-8C76-91B92B56D243}">
      <dsp:nvSpPr>
        <dsp:cNvPr id="0" name=""/>
        <dsp:cNvSpPr/>
      </dsp:nvSpPr>
      <dsp:spPr>
        <a:xfrm>
          <a:off x="5311567" y="277904"/>
          <a:ext cx="1743045" cy="280758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u="none" kern="1200" dirty="0">
              <a:solidFill>
                <a:schemeClr val="tx1"/>
              </a:solidFill>
            </a:rPr>
            <a:t>Supplement to Health Assessment Report: SPA 6 for extra data; charts were created to compare data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311567" y="277904"/>
        <a:ext cx="1743045" cy="2807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F2B3C-14C6-E94F-A90F-3E005BA68533}">
      <dsp:nvSpPr>
        <dsp:cNvPr id="0" name=""/>
        <dsp:cNvSpPr/>
      </dsp:nvSpPr>
      <dsp:spPr>
        <a:xfrm>
          <a:off x="0" y="332945"/>
          <a:ext cx="7104549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392" tIns="249936" rIns="5513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Biological Factors- no data for SPA 6 and LA County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Time Constraint</a:t>
          </a:r>
        </a:p>
      </dsp:txBody>
      <dsp:txXfrm>
        <a:off x="0" y="332945"/>
        <a:ext cx="7104549" cy="699300"/>
      </dsp:txXfrm>
    </dsp:sp>
    <dsp:sp modelId="{37137D6C-03BD-574B-A892-8CC1ACEC5C73}">
      <dsp:nvSpPr>
        <dsp:cNvPr id="0" name=""/>
        <dsp:cNvSpPr/>
      </dsp:nvSpPr>
      <dsp:spPr>
        <a:xfrm>
          <a:off x="355227" y="155825"/>
          <a:ext cx="4973184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Limitations</a:t>
          </a:r>
        </a:p>
      </dsp:txBody>
      <dsp:txXfrm>
        <a:off x="372520" y="173118"/>
        <a:ext cx="4938598" cy="319654"/>
      </dsp:txXfrm>
    </dsp:sp>
    <dsp:sp modelId="{0EB71272-29CC-A642-9776-7F16AFBD1011}">
      <dsp:nvSpPr>
        <dsp:cNvPr id="0" name=""/>
        <dsp:cNvSpPr/>
      </dsp:nvSpPr>
      <dsp:spPr>
        <a:xfrm>
          <a:off x="0" y="1274165"/>
          <a:ext cx="7104549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392" tIns="249936" rIns="5513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Housing Instability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Neighborhoods without walking paths,  parks, playgrounds, or sports fields</a:t>
          </a:r>
        </a:p>
      </dsp:txBody>
      <dsp:txXfrm>
        <a:off x="0" y="1274165"/>
        <a:ext cx="7104549" cy="699300"/>
      </dsp:txXfrm>
    </dsp:sp>
    <dsp:sp modelId="{FDF1AD59-4CE6-8F4E-8151-45EADDB65EA9}">
      <dsp:nvSpPr>
        <dsp:cNvPr id="0" name=""/>
        <dsp:cNvSpPr/>
      </dsp:nvSpPr>
      <dsp:spPr>
        <a:xfrm>
          <a:off x="355227" y="1097046"/>
          <a:ext cx="4973184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Significant Socioeconomic Factors (p&lt;0.05)</a:t>
          </a:r>
        </a:p>
      </dsp:txBody>
      <dsp:txXfrm>
        <a:off x="372520" y="1114339"/>
        <a:ext cx="4938598" cy="319654"/>
      </dsp:txXfrm>
    </dsp:sp>
    <dsp:sp modelId="{47D85AD8-4F85-274E-9F3D-83001DEF2D3D}">
      <dsp:nvSpPr>
        <dsp:cNvPr id="0" name=""/>
        <dsp:cNvSpPr/>
      </dsp:nvSpPr>
      <dsp:spPr>
        <a:xfrm>
          <a:off x="0" y="2215386"/>
          <a:ext cx="710454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392" tIns="249936" rIns="5513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Poor diet with p&lt;0.05 for 2 of 3 factors (increased soda/sweetened beverage consumption </a:t>
          </a:r>
          <a:r>
            <a:rPr lang="en-US" sz="1200" b="1" kern="1200" dirty="0"/>
            <a:t>and</a:t>
          </a:r>
          <a:r>
            <a:rPr lang="en-US" sz="1200" kern="1200" dirty="0"/>
            <a:t> low vegetable/fruit consumption)</a:t>
          </a:r>
        </a:p>
      </dsp:txBody>
      <dsp:txXfrm>
        <a:off x="0" y="2215386"/>
        <a:ext cx="7104549" cy="680400"/>
      </dsp:txXfrm>
    </dsp:sp>
    <dsp:sp modelId="{9538A55F-29EB-F84E-87B4-2399572F3116}">
      <dsp:nvSpPr>
        <dsp:cNvPr id="0" name=""/>
        <dsp:cNvSpPr/>
      </dsp:nvSpPr>
      <dsp:spPr>
        <a:xfrm>
          <a:off x="355227" y="2038266"/>
          <a:ext cx="4973184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Significant Behavioral Factors (p&lt;0.05)</a:t>
          </a:r>
        </a:p>
      </dsp:txBody>
      <dsp:txXfrm>
        <a:off x="372520" y="2055559"/>
        <a:ext cx="4938598" cy="319654"/>
      </dsp:txXfrm>
    </dsp:sp>
    <dsp:sp modelId="{044FF1DB-8FF2-A248-95E6-CE10347148CC}">
      <dsp:nvSpPr>
        <dsp:cNvPr id="0" name=""/>
        <dsp:cNvSpPr/>
      </dsp:nvSpPr>
      <dsp:spPr>
        <a:xfrm>
          <a:off x="0" y="3137706"/>
          <a:ext cx="7104549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392" tIns="249936" rIns="5513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Except smoking and alcohol consumption</a:t>
          </a:r>
        </a:p>
      </dsp:txBody>
      <dsp:txXfrm>
        <a:off x="0" y="3137706"/>
        <a:ext cx="7104549" cy="510300"/>
      </dsp:txXfrm>
    </dsp:sp>
    <dsp:sp modelId="{97AABF9F-5695-794C-A4F1-7D12507FF6A2}">
      <dsp:nvSpPr>
        <dsp:cNvPr id="0" name=""/>
        <dsp:cNvSpPr/>
      </dsp:nvSpPr>
      <dsp:spPr>
        <a:xfrm>
          <a:off x="355227" y="2960586"/>
          <a:ext cx="4973184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All risk factors greater in SPA 6 than LA County Overall</a:t>
          </a:r>
        </a:p>
      </dsp:txBody>
      <dsp:txXfrm>
        <a:off x="372520" y="2977879"/>
        <a:ext cx="4938598" cy="319654"/>
      </dsp:txXfrm>
    </dsp:sp>
    <dsp:sp modelId="{67EFE4D1-1B96-EB41-818B-6B843FA6F6ED}">
      <dsp:nvSpPr>
        <dsp:cNvPr id="0" name=""/>
        <dsp:cNvSpPr/>
      </dsp:nvSpPr>
      <dsp:spPr>
        <a:xfrm>
          <a:off x="0" y="3889926"/>
          <a:ext cx="710454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392" tIns="249936" rIns="5513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Data on biological factors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Important to look at how socioeconomic and behavioral factors </a:t>
          </a:r>
          <a:r>
            <a:rPr lang="en-US" sz="1200" b="1" u="sng" kern="1200" dirty="0"/>
            <a:t>are connected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ym typeface="Wingdings" pitchFamily="2" charset="2"/>
            </a:rPr>
            <a:t>urban area + SES  no access to healthier foods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Decreased Access to healthcare </a:t>
          </a:r>
          <a:r>
            <a:rPr lang="en-US" sz="1200" kern="1200" dirty="0">
              <a:sym typeface="Wingdings" pitchFamily="2" charset="2"/>
            </a:rPr>
            <a:t> decreased CRC screening rates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Less facilities for exercise </a:t>
          </a:r>
          <a:r>
            <a:rPr lang="en-US" sz="1200" kern="1200" dirty="0">
              <a:sym typeface="Wingdings" pitchFamily="2" charset="2"/>
            </a:rPr>
            <a:t> less exercise levels</a:t>
          </a:r>
          <a:endParaRPr lang="en-US" sz="1200" kern="1200" dirty="0"/>
        </a:p>
      </dsp:txBody>
      <dsp:txXfrm>
        <a:off x="0" y="3889926"/>
        <a:ext cx="7104549" cy="1285200"/>
      </dsp:txXfrm>
    </dsp:sp>
    <dsp:sp modelId="{A3CFFD35-7B06-FB4F-BA3D-D7B58547B670}">
      <dsp:nvSpPr>
        <dsp:cNvPr id="0" name=""/>
        <dsp:cNvSpPr/>
      </dsp:nvSpPr>
      <dsp:spPr>
        <a:xfrm>
          <a:off x="355227" y="3712806"/>
          <a:ext cx="4973184" cy="354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Future Direction</a:t>
          </a:r>
        </a:p>
      </dsp:txBody>
      <dsp:txXfrm>
        <a:off x="372520" y="3730099"/>
        <a:ext cx="4938598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0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4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4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5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4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7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9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7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1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D6D3-2A0F-D477-5791-B21802F31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Examining Biological, Socioeconomic, and Behavioral Colorectal Cancer (CRC) Risk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24D01-F3B5-0824-D2CB-93EEAE6BB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 SPA 6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FAB41-4345-8FAD-4076-EE06C743F143}"/>
              </a:ext>
            </a:extLst>
          </p:cNvPr>
          <p:cNvSpPr txBox="1"/>
          <p:nvPr/>
        </p:nvSpPr>
        <p:spPr>
          <a:xfrm>
            <a:off x="9869761" y="2951946"/>
            <a:ext cx="1849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1"/>
                  </a:solidFill>
                </a:ln>
              </a:rPr>
              <a:t>Shaun Thomas</a:t>
            </a:r>
          </a:p>
        </p:txBody>
      </p:sp>
    </p:spTree>
    <p:extLst>
      <p:ext uri="{BB962C8B-B14F-4D97-AF65-F5344CB8AC3E}">
        <p14:creationId xmlns:p14="http://schemas.microsoft.com/office/powerpoint/2010/main" val="32538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AD54C69-3B75-4DE5-BA8D-AA3C47303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Rectangle 1045">
            <a:extLst>
              <a:ext uri="{FF2B5EF4-FFF2-40B4-BE49-F238E27FC236}">
                <a16:creationId xmlns:a16="http://schemas.microsoft.com/office/drawing/2014/main" id="{C25A3BB3-269C-4313-A40F-C3B4DE94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61" name="Rectangle 1047">
            <a:extLst>
              <a:ext uri="{FF2B5EF4-FFF2-40B4-BE49-F238E27FC236}">
                <a16:creationId xmlns:a16="http://schemas.microsoft.com/office/drawing/2014/main" id="{FC706DC4-CE0E-4EA3-AA01-9004F5E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49">
            <a:extLst>
              <a:ext uri="{FF2B5EF4-FFF2-40B4-BE49-F238E27FC236}">
                <a16:creationId xmlns:a16="http://schemas.microsoft.com/office/drawing/2014/main" id="{EFB0542E-7DD8-4BE7-BE60-3650536D7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4D6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F8000-140F-3C20-32AB-C273A027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         Intro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0EE440-A10F-1305-67F2-C85806C79249}"/>
              </a:ext>
            </a:extLst>
          </p:cNvPr>
          <p:cNvSpPr/>
          <p:nvPr/>
        </p:nvSpPr>
        <p:spPr>
          <a:xfrm>
            <a:off x="806739" y="507394"/>
            <a:ext cx="5011672" cy="322569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CFD3B7-C4F4-2FCF-A930-69E1A84D4F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949" y="0"/>
            <a:ext cx="5832051" cy="68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n cancer - Symptoms and causes - Mayo Clinic">
            <a:extLst>
              <a:ext uri="{FF2B5EF4-FFF2-40B4-BE49-F238E27FC236}">
                <a16:creationId xmlns:a16="http://schemas.microsoft.com/office/drawing/2014/main" id="{B05A1B8F-955D-3494-9412-2A08A33A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907" y="936026"/>
            <a:ext cx="4155335" cy="2545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9ABC3B79-EE55-8667-8E49-608BC3123BDF}"/>
              </a:ext>
            </a:extLst>
          </p:cNvPr>
          <p:cNvSpPr/>
          <p:nvPr/>
        </p:nvSpPr>
        <p:spPr>
          <a:xfrm>
            <a:off x="8497521" y="4465415"/>
            <a:ext cx="1714853" cy="1316182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7ACB7-A4E6-37AF-18EF-49A7C41C7565}"/>
              </a:ext>
            </a:extLst>
          </p:cNvPr>
          <p:cNvSpPr txBox="1"/>
          <p:nvPr/>
        </p:nvSpPr>
        <p:spPr>
          <a:xfrm>
            <a:off x="5017790" y="6432457"/>
            <a:ext cx="70777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</a:t>
            </a:r>
            <a:r>
              <a:rPr lang="en-US" sz="1400" i="1" dirty="0"/>
              <a:t>Key Indicators of Health</a:t>
            </a:r>
            <a:r>
              <a:rPr lang="en-US" sz="1400" dirty="0"/>
              <a:t> by Los Angeles County Department of Public Health, 2017. (p. 4)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2DE3B-0C86-2E1E-A053-179ED30C6F41}"/>
              </a:ext>
            </a:extLst>
          </p:cNvPr>
          <p:cNvSpPr txBox="1"/>
          <p:nvPr/>
        </p:nvSpPr>
        <p:spPr>
          <a:xfrm>
            <a:off x="1402514" y="3785650"/>
            <a:ext cx="35253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</a:t>
            </a:r>
            <a:r>
              <a:rPr lang="en-US" sz="1400" i="1" dirty="0"/>
              <a:t>Mayo Foundation for Medical Education</a:t>
            </a:r>
            <a:endParaRPr lang="en-US" sz="1400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FCFA30D-F8F6-9B3C-01DC-7E745674E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3" t="6620" r="8528" b="60590"/>
          <a:stretch/>
        </p:blipFill>
        <p:spPr bwMode="auto">
          <a:xfrm>
            <a:off x="197508" y="4465415"/>
            <a:ext cx="2077347" cy="16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4609B-E64F-3048-4DD5-6A2E3BC51026}"/>
              </a:ext>
            </a:extLst>
          </p:cNvPr>
          <p:cNvSpPr txBox="1"/>
          <p:nvPr/>
        </p:nvSpPr>
        <p:spPr>
          <a:xfrm>
            <a:off x="1299229" y="561350"/>
            <a:ext cx="415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Colorectal Cancer and Colon Anatomy</a:t>
            </a:r>
          </a:p>
        </p:txBody>
      </p:sp>
    </p:spTree>
    <p:extLst>
      <p:ext uri="{BB962C8B-B14F-4D97-AF65-F5344CB8AC3E}">
        <p14:creationId xmlns:p14="http://schemas.microsoft.com/office/powerpoint/2010/main" val="342683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AD54C69-3B75-4DE5-BA8D-AA3C47303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Rectangle 1045">
            <a:extLst>
              <a:ext uri="{FF2B5EF4-FFF2-40B4-BE49-F238E27FC236}">
                <a16:creationId xmlns:a16="http://schemas.microsoft.com/office/drawing/2014/main" id="{C25A3BB3-269C-4313-A40F-C3B4DE94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61" name="Rectangle 1047">
            <a:extLst>
              <a:ext uri="{FF2B5EF4-FFF2-40B4-BE49-F238E27FC236}">
                <a16:creationId xmlns:a16="http://schemas.microsoft.com/office/drawing/2014/main" id="{FC706DC4-CE0E-4EA3-AA01-9004F5E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49">
            <a:extLst>
              <a:ext uri="{FF2B5EF4-FFF2-40B4-BE49-F238E27FC236}">
                <a16:creationId xmlns:a16="http://schemas.microsoft.com/office/drawing/2014/main" id="{EFB0542E-7DD8-4BE7-BE60-3650536D7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4D6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F8000-140F-3C20-32AB-C273A027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  Intro (cont.)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1F21A0-5FB5-3DF4-0E4F-2DCAB953A17F}"/>
              </a:ext>
            </a:extLst>
          </p:cNvPr>
          <p:cNvSpPr/>
          <p:nvPr/>
        </p:nvSpPr>
        <p:spPr>
          <a:xfrm>
            <a:off x="824752" y="502025"/>
            <a:ext cx="5271248" cy="342596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C3C0ADE-F8DE-AF93-9469-1BA251A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9" y="788310"/>
            <a:ext cx="4649634" cy="28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316D21-C2F1-CC44-E288-253D23D6E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156" y="443194"/>
            <a:ext cx="2563092" cy="2299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234AF89-DEAA-51FF-DF47-EDBA9721D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7" t="46048" r="7606" b="27320"/>
          <a:stretch/>
        </p:blipFill>
        <p:spPr bwMode="auto">
          <a:xfrm>
            <a:off x="5663273" y="4664159"/>
            <a:ext cx="1277451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CEE2E-F324-1AEF-B045-022F1D579AB3}"/>
              </a:ext>
            </a:extLst>
          </p:cNvPr>
          <p:cNvSpPr txBox="1"/>
          <p:nvPr/>
        </p:nvSpPr>
        <p:spPr>
          <a:xfrm>
            <a:off x="7548506" y="135417"/>
            <a:ext cx="4492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From </a:t>
            </a:r>
            <a:r>
              <a:rPr lang="en-US" sz="1400" i="1" dirty="0"/>
              <a:t>Supplement to Health Assessment Report: SPA 6 (p.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5D6B8-D8BF-1E11-053E-698BDD3950EF}"/>
              </a:ext>
            </a:extLst>
          </p:cNvPr>
          <p:cNvSpPr txBox="1"/>
          <p:nvPr/>
        </p:nvSpPr>
        <p:spPr>
          <a:xfrm>
            <a:off x="7927105" y="6334779"/>
            <a:ext cx="411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</a:t>
            </a:r>
            <a:r>
              <a:rPr lang="en-US" sz="1400" i="1" dirty="0"/>
              <a:t>Key Indicators of Health</a:t>
            </a:r>
            <a:r>
              <a:rPr lang="en-US" sz="1400" dirty="0"/>
              <a:t> by Los Angeles County Department of Public Health, 2017. (p. 24)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7220F2-AE44-85D2-C6C3-B24141E7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06" y="2585995"/>
            <a:ext cx="4274758" cy="372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6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B9D0-9A9B-F0C6-9B1F-581D7A3E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86647FE-EF33-78A6-4A1C-0DD2C1331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75" b="9459"/>
          <a:stretch/>
        </p:blipFill>
        <p:spPr>
          <a:xfrm>
            <a:off x="3348947" y="0"/>
            <a:ext cx="4069080" cy="4418303"/>
          </a:xfrm>
        </p:spPr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64E8DC-E0DB-FF93-5201-BE3F0C7FB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527" y="4424129"/>
            <a:ext cx="3584959" cy="2439697"/>
          </a:xfrm>
          <a:prstGeom prst="rect">
            <a:avLst/>
          </a:prstGeom>
        </p:spPr>
      </p:pic>
      <p:pic>
        <p:nvPicPr>
          <p:cNvPr id="16386" name="Picture 2" descr="Open book - Free education icons">
            <a:extLst>
              <a:ext uri="{FF2B5EF4-FFF2-40B4-BE49-F238E27FC236}">
                <a16:creationId xmlns:a16="http://schemas.microsoft.com/office/drawing/2014/main" id="{201C2964-0356-F461-2BA8-97341D8C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20" y="1132980"/>
            <a:ext cx="1302480" cy="13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F65C6A-75F9-D734-FAB1-EC96CD3DA41D}"/>
              </a:ext>
            </a:extLst>
          </p:cNvPr>
          <p:cNvSpPr txBox="1"/>
          <p:nvPr/>
        </p:nvSpPr>
        <p:spPr>
          <a:xfrm>
            <a:off x="8107832" y="18520"/>
            <a:ext cx="2947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5"/>
                </a:solidFill>
              </a:rPr>
              <a:t>Quick Notes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00E62BFC-6D14-A9DE-2FF4-20F2E01AE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0" b="70160"/>
          <a:stretch/>
        </p:blipFill>
        <p:spPr bwMode="auto">
          <a:xfrm>
            <a:off x="7019119" y="391736"/>
            <a:ext cx="1464854" cy="13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2F3B8FEE-18F0-2DB2-AB8C-96F0F9337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r="31610" b="65647"/>
          <a:stretch/>
        </p:blipFill>
        <p:spPr bwMode="auto">
          <a:xfrm>
            <a:off x="10762780" y="3492437"/>
            <a:ext cx="1552334" cy="15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57D5D7F3-B745-82ED-6269-BF21BFF8D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4" b="75925"/>
          <a:stretch/>
        </p:blipFill>
        <p:spPr bwMode="auto">
          <a:xfrm>
            <a:off x="10433487" y="37366"/>
            <a:ext cx="1552334" cy="15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0BFE4F94-1178-9FF3-CF44-C63F3D9BA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7" t="26969" r="4400" b="48956"/>
          <a:stretch/>
        </p:blipFill>
        <p:spPr bwMode="auto">
          <a:xfrm>
            <a:off x="10930205" y="2095154"/>
            <a:ext cx="1251135" cy="15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E962B7BF-BF57-7786-B25C-8CB8EECEE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50000" r="63560" b="25925"/>
          <a:stretch/>
        </p:blipFill>
        <p:spPr bwMode="auto">
          <a:xfrm>
            <a:off x="7083752" y="2207290"/>
            <a:ext cx="1628742" cy="12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>
            <a:extLst>
              <a:ext uri="{FF2B5EF4-FFF2-40B4-BE49-F238E27FC236}">
                <a16:creationId xmlns:a16="http://schemas.microsoft.com/office/drawing/2014/main" id="{D9444E23-ECE3-691D-F4AB-662D3897D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9" r="65720" b="48956"/>
          <a:stretch/>
        </p:blipFill>
        <p:spPr bwMode="auto">
          <a:xfrm>
            <a:off x="7033877" y="5197306"/>
            <a:ext cx="1854547" cy="13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CEF026A0-E772-7D61-2A85-3140130D9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5" t="71372"/>
          <a:stretch/>
        </p:blipFill>
        <p:spPr bwMode="auto">
          <a:xfrm>
            <a:off x="8945683" y="710955"/>
            <a:ext cx="1472286" cy="14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>
            <a:extLst>
              <a:ext uri="{FF2B5EF4-FFF2-40B4-BE49-F238E27FC236}">
                <a16:creationId xmlns:a16="http://schemas.microsoft.com/office/drawing/2014/main" id="{A88271C2-4BA1-6282-F839-4CA2C7C26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6" t="33593" r="27694" b="40649"/>
          <a:stretch/>
        </p:blipFill>
        <p:spPr bwMode="auto">
          <a:xfrm>
            <a:off x="8878521" y="2054827"/>
            <a:ext cx="1778900" cy="12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70079E42-7121-C4F4-35AC-2F8FC09D8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9" t="71577" r="32736"/>
          <a:stretch/>
        </p:blipFill>
        <p:spPr bwMode="auto">
          <a:xfrm>
            <a:off x="9128992" y="3644768"/>
            <a:ext cx="1464854" cy="14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3FF2FB13-0921-6D8A-6C62-EA8634925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9" t="49539" b="26386"/>
          <a:stretch/>
        </p:blipFill>
        <p:spPr bwMode="auto">
          <a:xfrm>
            <a:off x="10508132" y="5182641"/>
            <a:ext cx="1904419" cy="15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09301C-AAC9-FCB4-CF49-6C8F1F09B8D2}"/>
              </a:ext>
            </a:extLst>
          </p:cNvPr>
          <p:cNvCxnSpPr>
            <a:cxnSpLocks/>
          </p:cNvCxnSpPr>
          <p:nvPr/>
        </p:nvCxnSpPr>
        <p:spPr>
          <a:xfrm>
            <a:off x="7031802" y="0"/>
            <a:ext cx="0" cy="685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42735E-DFA7-822A-ACB0-95E02B20295E}"/>
              </a:ext>
            </a:extLst>
          </p:cNvPr>
          <p:cNvSpPr txBox="1"/>
          <p:nvPr/>
        </p:nvSpPr>
        <p:spPr>
          <a:xfrm>
            <a:off x="8483557" y="1917117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 Housing Instability (</a:t>
            </a:r>
            <a:r>
              <a:rPr lang="en-US" sz="1000" dirty="0" err="1"/>
              <a:t>Asgary</a:t>
            </a:r>
            <a:r>
              <a:rPr lang="en-US" sz="1000" dirty="0"/>
              <a:t> et al., 2014)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2EBE60-D5AC-FB85-D346-87436F4EC2D7}"/>
              </a:ext>
            </a:extLst>
          </p:cNvPr>
          <p:cNvSpPr txBox="1"/>
          <p:nvPr/>
        </p:nvSpPr>
        <p:spPr>
          <a:xfrm>
            <a:off x="8859260" y="3366598"/>
            <a:ext cx="1893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Family History (Johnson et al., 2013)</a:t>
            </a:r>
          </a:p>
        </p:txBody>
      </p:sp>
      <p:pic>
        <p:nvPicPr>
          <p:cNvPr id="1028" name="Picture 4" descr="Cola Soda In Plastic Bottles Drink To Crave For A Refreshing Feeling Stock  Illustration - Download Image Now - iStock">
            <a:extLst>
              <a:ext uri="{FF2B5EF4-FFF2-40B4-BE49-F238E27FC236}">
                <a16:creationId xmlns:a16="http://schemas.microsoft.com/office/drawing/2014/main" id="{F6D8F73F-3632-E1A9-7C95-1934C453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8" r="22594"/>
          <a:stretch/>
        </p:blipFill>
        <p:spPr bwMode="auto">
          <a:xfrm>
            <a:off x="9573658" y="5130992"/>
            <a:ext cx="682009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AC2B24A6-740C-4954-2DD6-14FD13FCD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76719" r="60669" b="2419"/>
          <a:stretch/>
        </p:blipFill>
        <p:spPr bwMode="auto">
          <a:xfrm>
            <a:off x="7040576" y="3772828"/>
            <a:ext cx="2105009" cy="13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5DF4A-6E44-9C93-343D-257D7BFCE7DB}"/>
              </a:ext>
            </a:extLst>
          </p:cNvPr>
          <p:cNvSpPr txBox="1"/>
          <p:nvPr/>
        </p:nvSpPr>
        <p:spPr>
          <a:xfrm>
            <a:off x="9128992" y="499471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Alcohol (Rogers et al., 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6E644-D62C-8E4E-6335-CE385B552025}"/>
              </a:ext>
            </a:extLst>
          </p:cNvPr>
          <p:cNvSpPr txBox="1"/>
          <p:nvPr/>
        </p:nvSpPr>
        <p:spPr>
          <a:xfrm>
            <a:off x="7135339" y="6465211"/>
            <a:ext cx="21098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High Red Meat (Johnson et al., 2013)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A5214-5CAC-2E82-3A3B-D4D556767B91}"/>
              </a:ext>
            </a:extLst>
          </p:cNvPr>
          <p:cNvSpPr txBox="1"/>
          <p:nvPr/>
        </p:nvSpPr>
        <p:spPr>
          <a:xfrm>
            <a:off x="7076676" y="3350488"/>
            <a:ext cx="1630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Smoking (Johnson et al., 2013)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4852E-5C92-B794-5E2A-7B0B865FC37F}"/>
              </a:ext>
            </a:extLst>
          </p:cNvPr>
          <p:cNvSpPr txBox="1"/>
          <p:nvPr/>
        </p:nvSpPr>
        <p:spPr>
          <a:xfrm>
            <a:off x="10657421" y="3373572"/>
            <a:ext cx="1632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Low SES (</a:t>
            </a:r>
            <a:r>
              <a:rPr lang="en-US" sz="900" dirty="0" err="1"/>
              <a:t>Doubeni</a:t>
            </a:r>
            <a:r>
              <a:rPr lang="en-US" sz="900" dirty="0"/>
              <a:t> et al., 2013)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C57B1-DD3E-7F74-C16A-4FCC80846220}"/>
              </a:ext>
            </a:extLst>
          </p:cNvPr>
          <p:cNvSpPr txBox="1"/>
          <p:nvPr/>
        </p:nvSpPr>
        <p:spPr>
          <a:xfrm>
            <a:off x="7459387" y="4894161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Low Fruit/Veggie</a:t>
            </a:r>
          </a:p>
          <a:p>
            <a:r>
              <a:rPr lang="en-US" sz="1000" dirty="0"/>
              <a:t>(Johnson et al., 2013)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4D4F9-41B9-D6CE-B954-BBAE0822A66C}"/>
              </a:ext>
            </a:extLst>
          </p:cNvPr>
          <p:cNvSpPr txBox="1"/>
          <p:nvPr/>
        </p:nvSpPr>
        <p:spPr>
          <a:xfrm>
            <a:off x="10715931" y="6480460"/>
            <a:ext cx="1515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IBD (Johnson et al., 2013)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D2A73-5884-33DF-97EB-3B63E1090D8E}"/>
              </a:ext>
            </a:extLst>
          </p:cNvPr>
          <p:cNvSpPr txBox="1"/>
          <p:nvPr/>
        </p:nvSpPr>
        <p:spPr>
          <a:xfrm>
            <a:off x="10243383" y="1562140"/>
            <a:ext cx="2012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Low Exercise (Johnson et al., 2013)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5192C-09E0-4194-F260-02C974C7331A}"/>
              </a:ext>
            </a:extLst>
          </p:cNvPr>
          <p:cNvSpPr txBox="1"/>
          <p:nvPr/>
        </p:nvSpPr>
        <p:spPr>
          <a:xfrm>
            <a:off x="7047546" y="1638872"/>
            <a:ext cx="1811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High BMI (Johnson et al., 2013)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55FE8-AB4B-6E9C-A96B-F36E6FFF41AD}"/>
              </a:ext>
            </a:extLst>
          </p:cNvPr>
          <p:cNvSpPr txBox="1"/>
          <p:nvPr/>
        </p:nvSpPr>
        <p:spPr>
          <a:xfrm>
            <a:off x="10912012" y="4798062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Low CRC Screening</a:t>
            </a:r>
          </a:p>
          <a:p>
            <a:r>
              <a:rPr lang="en-US" sz="900" dirty="0"/>
              <a:t>(</a:t>
            </a:r>
            <a:r>
              <a:rPr lang="en-US" sz="900" dirty="0" err="1"/>
              <a:t>Maciosek</a:t>
            </a:r>
            <a:r>
              <a:rPr lang="en-US" sz="900" dirty="0"/>
              <a:t> et al., 2006)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4A36E4-0DE4-52BA-F8E4-88948A5CA329}"/>
              </a:ext>
            </a:extLst>
          </p:cNvPr>
          <p:cNvSpPr txBox="1"/>
          <p:nvPr/>
        </p:nvSpPr>
        <p:spPr>
          <a:xfrm>
            <a:off x="9211131" y="6411088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High Sugar  Sweetened</a:t>
            </a:r>
          </a:p>
          <a:p>
            <a:r>
              <a:rPr lang="en-US" sz="1000" dirty="0"/>
              <a:t> Drink (</a:t>
            </a:r>
            <a:r>
              <a:rPr lang="en-US" sz="1000" dirty="0" err="1"/>
              <a:t>Hur</a:t>
            </a:r>
            <a:r>
              <a:rPr lang="en-US" sz="1000" dirty="0"/>
              <a:t> et al., 2020)</a:t>
            </a:r>
          </a:p>
        </p:txBody>
      </p:sp>
    </p:spTree>
    <p:extLst>
      <p:ext uri="{BB962C8B-B14F-4D97-AF65-F5344CB8AC3E}">
        <p14:creationId xmlns:p14="http://schemas.microsoft.com/office/powerpoint/2010/main" val="51146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16CC70-EA14-F8FD-FCCD-814FF6959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28219"/>
              </p:ext>
            </p:extLst>
          </p:nvPr>
        </p:nvGraphicFramePr>
        <p:xfrm>
          <a:off x="1956613" y="-484094"/>
          <a:ext cx="6042615" cy="391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3E9B0-4710-5F4B-EE2C-3332326C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806" y="1865739"/>
            <a:ext cx="2947482" cy="3126520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dirty="0"/>
              <a:t>- </a:t>
            </a:r>
            <a:r>
              <a:rPr lang="en-US" sz="1600" u="sng" dirty="0"/>
              <a:t>Inclusion</a:t>
            </a:r>
            <a:r>
              <a:rPr lang="en-US" sz="1600" dirty="0"/>
              <a:t>: adults (age&gt;  18) who reside in LA County or specifically in SPA 6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E3AA71-FFF1-88C9-D3DE-774B5FBEE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663983"/>
              </p:ext>
            </p:extLst>
          </p:nvPr>
        </p:nvGraphicFramePr>
        <p:xfrm>
          <a:off x="799673" y="2908679"/>
          <a:ext cx="7183837" cy="336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2" name="Picture 4">
            <a:extLst>
              <a:ext uri="{FF2B5EF4-FFF2-40B4-BE49-F238E27FC236}">
                <a16:creationId xmlns:a16="http://schemas.microsoft.com/office/drawing/2014/main" id="{BFC3EB50-6E78-888E-A830-4BFE43167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10760" r="62840" b="64040"/>
          <a:stretch/>
        </p:blipFill>
        <p:spPr bwMode="auto">
          <a:xfrm>
            <a:off x="9813137" y="1065639"/>
            <a:ext cx="14863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7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" name="Rectangle 5193">
            <a:extLst>
              <a:ext uri="{FF2B5EF4-FFF2-40B4-BE49-F238E27FC236}">
                <a16:creationId xmlns:a16="http://schemas.microsoft.com/office/drawing/2014/main" id="{7E13765B-5B35-437C-8C73-068F9E7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3" name="Rectangle 5195">
            <a:extLst>
              <a:ext uri="{FF2B5EF4-FFF2-40B4-BE49-F238E27FC236}">
                <a16:creationId xmlns:a16="http://schemas.microsoft.com/office/drawing/2014/main" id="{C66D83FA-9F35-4148-88C8-C839FF5B1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204" name="Rectangle 5197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05" name="Rectangle 5199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F8000-140F-3C20-32AB-C273A027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505" y="4552271"/>
            <a:ext cx="10210862" cy="106569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 dirty="0"/>
              <a:t>Results</a:t>
            </a:r>
          </a:p>
        </p:txBody>
      </p:sp>
      <p:pic>
        <p:nvPicPr>
          <p:cNvPr id="20" name="Picture 19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0964C789-0122-59B3-48EE-4EBB9FC9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56"/>
            <a:ext cx="6240693" cy="3790272"/>
          </a:xfrm>
          <a:prstGeom prst="rect">
            <a:avLst/>
          </a:prstGeom>
        </p:spPr>
      </p:pic>
      <p:pic>
        <p:nvPicPr>
          <p:cNvPr id="22" name="Picture 21" descr="Chart, bar chart&#10;&#10;Description automatically generated">
            <a:extLst>
              <a:ext uri="{FF2B5EF4-FFF2-40B4-BE49-F238E27FC236}">
                <a16:creationId xmlns:a16="http://schemas.microsoft.com/office/drawing/2014/main" id="{8847B486-4519-D64B-1E8B-051C4C8E7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88" y="32856"/>
            <a:ext cx="5961712" cy="3790272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7CD2E727-6484-DA90-7BF0-F1C7E3359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56724" r="41240" b="6050"/>
          <a:stretch/>
        </p:blipFill>
        <p:spPr bwMode="auto">
          <a:xfrm>
            <a:off x="5481321" y="5469280"/>
            <a:ext cx="2102995" cy="14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76705F-6F06-F821-454F-79D2DC813C3F}"/>
              </a:ext>
            </a:extLst>
          </p:cNvPr>
          <p:cNvSpPr/>
          <p:nvPr/>
        </p:nvSpPr>
        <p:spPr>
          <a:xfrm>
            <a:off x="671804" y="3974841"/>
            <a:ext cx="4319596" cy="2705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7F0558-61A7-2473-4C89-F7D345CF1547}"/>
              </a:ext>
            </a:extLst>
          </p:cNvPr>
          <p:cNvSpPr/>
          <p:nvPr/>
        </p:nvSpPr>
        <p:spPr>
          <a:xfrm>
            <a:off x="839754" y="4189444"/>
            <a:ext cx="3891091" cy="22766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>
                <a:solidFill>
                  <a:schemeClr val="tx1"/>
                </a:solidFill>
              </a:rPr>
              <a:t>Significant Results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Behavioral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Obesity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Alcohol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Low Fruit/Vegetable Consumption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Socioeconomic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Housing Instability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Less access to facilities for physical activity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96389-2A7F-59DC-DE10-E9A7ECBA74D2}"/>
              </a:ext>
            </a:extLst>
          </p:cNvPr>
          <p:cNvSpPr/>
          <p:nvPr/>
        </p:nvSpPr>
        <p:spPr>
          <a:xfrm>
            <a:off x="8149534" y="3974839"/>
            <a:ext cx="2694977" cy="2705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338B669-6A30-57A9-B55C-42A69A32B0A7}"/>
              </a:ext>
            </a:extLst>
          </p:cNvPr>
          <p:cNvSpPr/>
          <p:nvPr/>
        </p:nvSpPr>
        <p:spPr>
          <a:xfrm>
            <a:off x="8371265" y="4200331"/>
            <a:ext cx="2207191" cy="22766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Unable to find biological CRC risk factor data on SPA 6 or LA County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IBD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</a:rPr>
              <a:t>Familial History of CRC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3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6EFC68-212A-47F8-9663-C40DB8D35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34F44-71BD-E23D-E6A4-5195C4D6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Discussion </a:t>
            </a:r>
            <a:br>
              <a:rPr lang="en-US" dirty="0"/>
            </a:br>
            <a:r>
              <a:rPr lang="en-US" dirty="0"/>
              <a:t>&amp; Conclusion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7C6DEBD-FFDA-1740-D494-5D0B811A9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261343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FC94D46C-4808-E978-A4CC-F07BC085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7" y="4367903"/>
            <a:ext cx="1871771" cy="13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9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FD3A18F-3514-4129-95E2-B646925B9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5608255" cy="533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A8915-9DAC-AC21-845B-BDBD6A68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spc="-100" dirty="0"/>
              <a:t>References </a:t>
            </a:r>
            <a:br>
              <a:rPr lang="en-US" sz="2800" spc="-100" dirty="0"/>
            </a:br>
            <a:r>
              <a:rPr lang="en-US" sz="2800" spc="-100" dirty="0"/>
              <a:t>&amp;</a:t>
            </a:r>
            <a:br>
              <a:rPr lang="en-US" sz="2800" spc="-100" dirty="0"/>
            </a:br>
            <a:r>
              <a:rPr lang="en-US" sz="2800" spc="-100" dirty="0"/>
              <a:t>Acknowledgements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1DCC2E31-CE1A-BE28-F386-35004B4B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-  Juanita Booker-</a:t>
            </a:r>
            <a:r>
              <a:rPr lang="en-US" dirty="0" err="1">
                <a:solidFill>
                  <a:srgbClr val="FFFFFF"/>
                </a:solidFill>
              </a:rPr>
              <a:t>Vaughns</a:t>
            </a:r>
            <a:r>
              <a:rPr lang="en-US" dirty="0">
                <a:solidFill>
                  <a:srgbClr val="FFFFFF"/>
                </a:solidFill>
              </a:rPr>
              <a:t>, Ed.D.</a:t>
            </a:r>
          </a:p>
          <a:p>
            <a:r>
              <a:rPr lang="en-US" dirty="0">
                <a:solidFill>
                  <a:srgbClr val="FFFFFF"/>
                </a:solidFill>
              </a:rPr>
              <a:t>- Project STRIDE Program  at Charles R. Drew University of Medicine and Science</a:t>
            </a:r>
          </a:p>
          <a:p>
            <a:r>
              <a:rPr lang="en-US" dirty="0">
                <a:solidFill>
                  <a:srgbClr val="FFFFFF"/>
                </a:solidFill>
              </a:rPr>
              <a:t>- Doris Duke Charitable Foundation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501B5F-4E8D-EEC9-FCDA-537D2288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67" y="297788"/>
            <a:ext cx="4837288" cy="62600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362" name="Picture 2" descr="Home Page | Charles R. Drew University of Medicine and Science">
            <a:extLst>
              <a:ext uri="{FF2B5EF4-FFF2-40B4-BE49-F238E27FC236}">
                <a16:creationId xmlns:a16="http://schemas.microsoft.com/office/drawing/2014/main" id="{1C71257F-8992-4BF3-3FD7-DCB97864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59" y="1073019"/>
            <a:ext cx="1937621" cy="16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98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{70DABA38-B16D-434E-AB4D-757C76BA9A96}tf10001124</Template>
  <TotalTime>5368</TotalTime>
  <Words>499</Words>
  <Application>Microsoft Macintosh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Wingdings</vt:lpstr>
      <vt:lpstr>Wingdings 2</vt:lpstr>
      <vt:lpstr>Frame</vt:lpstr>
      <vt:lpstr>Examining Biological, Socioeconomic, and Behavioral Colorectal Cancer (CRC) Risk Factors</vt:lpstr>
      <vt:lpstr>         Intro</vt:lpstr>
      <vt:lpstr>  Intro (cont.)</vt:lpstr>
      <vt:lpstr>Literature Review</vt:lpstr>
      <vt:lpstr>Methodology - Inclusion: adults (age&gt;  18) who reside in LA County or specifically in SPA 6</vt:lpstr>
      <vt:lpstr>Results</vt:lpstr>
      <vt:lpstr>Discussion  &amp; Conclusion</vt:lpstr>
      <vt:lpstr>References  &amp;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Biological, Socioeconomic, and Behavioral Colorectal Cancer (CRC) Risk Factors</dc:title>
  <dc:creator>Shaun Thomas</dc:creator>
  <cp:lastModifiedBy>Shaun Thomas</cp:lastModifiedBy>
  <cp:revision>2</cp:revision>
  <dcterms:created xsi:type="dcterms:W3CDTF">2022-07-21T20:37:31Z</dcterms:created>
  <dcterms:modified xsi:type="dcterms:W3CDTF">2022-07-29T20:41:37Z</dcterms:modified>
</cp:coreProperties>
</file>